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Lst>
  <p:notesMasterIdLst>
    <p:notesMasterId r:id="rId11"/>
  </p:notesMasterIdLst>
  <p:handoutMasterIdLst>
    <p:handoutMasterId r:id="rId12"/>
  </p:handoutMasterIdLst>
  <p:sldIdLst>
    <p:sldId id="256" r:id="rId2"/>
    <p:sldId id="262" r:id="rId3"/>
    <p:sldId id="264" r:id="rId4"/>
    <p:sldId id="257" r:id="rId5"/>
    <p:sldId id="265" r:id="rId6"/>
    <p:sldId id="258" r:id="rId7"/>
    <p:sldId id="266" r:id="rId8"/>
    <p:sldId id="260" r:id="rId9"/>
    <p:sldId id="267" r:id="rId10"/>
  </p:sldIdLst>
  <p:sldSz cx="9144000" cy="6858000" type="screen4x3"/>
  <p:notesSz cx="7010400" cy="92964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189" autoAdjust="0"/>
  </p:normalViewPr>
  <p:slideViewPr>
    <p:cSldViewPr snapToGrid="0" snapToObjects="1">
      <p:cViewPr>
        <p:scale>
          <a:sx n="91" d="100"/>
          <a:sy n="91" d="100"/>
        </p:scale>
        <p:origin x="-2028"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892E4D-74AE-43EB-8372-B81EEDD6555C}" type="doc">
      <dgm:prSet loTypeId="urn:microsoft.com/office/officeart/2005/8/layout/hProcess11" loCatId="process" qsTypeId="urn:microsoft.com/office/officeart/2005/8/quickstyle/simple1" qsCatId="simple" csTypeId="urn:microsoft.com/office/officeart/2005/8/colors/accent1_2" csCatId="accent1" phldr="1"/>
      <dgm:spPr/>
    </dgm:pt>
    <dgm:pt modelId="{F7BACCAD-1D2D-482C-BA28-ADDE098FA8FC}">
      <dgm:prSet phldrT="[Text]"/>
      <dgm:spPr/>
      <dgm:t>
        <a:bodyPr/>
        <a:lstStyle/>
        <a:p>
          <a:r>
            <a:rPr lang="en-US" dirty="0" smtClean="0">
              <a:solidFill>
                <a:schemeClr val="bg1"/>
              </a:solidFill>
            </a:rPr>
            <a:t>2000-2012</a:t>
          </a:r>
          <a:endParaRPr lang="en-US" dirty="0">
            <a:solidFill>
              <a:schemeClr val="bg1"/>
            </a:solidFill>
          </a:endParaRPr>
        </a:p>
      </dgm:t>
    </dgm:pt>
    <dgm:pt modelId="{4E4EC427-AA89-44AE-839C-A2FB0D31A6CD}" type="parTrans" cxnId="{EE1EE25B-6346-4374-B0E6-408477CEC626}">
      <dgm:prSet/>
      <dgm:spPr/>
      <dgm:t>
        <a:bodyPr/>
        <a:lstStyle/>
        <a:p>
          <a:endParaRPr lang="en-US"/>
        </a:p>
      </dgm:t>
    </dgm:pt>
    <dgm:pt modelId="{45572562-94A4-43CD-9305-934B31A4A942}" type="sibTrans" cxnId="{EE1EE25B-6346-4374-B0E6-408477CEC626}">
      <dgm:prSet/>
      <dgm:spPr/>
      <dgm:t>
        <a:bodyPr/>
        <a:lstStyle/>
        <a:p>
          <a:endParaRPr lang="en-US"/>
        </a:p>
      </dgm:t>
    </dgm:pt>
    <dgm:pt modelId="{3BA4FD9C-52B3-4C50-BA57-F20F1BAFFAFB}">
      <dgm:prSet phldrT="[Text]"/>
      <dgm:spPr/>
      <dgm:t>
        <a:bodyPr/>
        <a:lstStyle/>
        <a:p>
          <a:r>
            <a:rPr lang="en-US" dirty="0" smtClean="0">
              <a:solidFill>
                <a:schemeClr val="bg1"/>
              </a:solidFill>
            </a:rPr>
            <a:t>Oct 2014</a:t>
          </a:r>
          <a:endParaRPr lang="en-US" dirty="0">
            <a:solidFill>
              <a:schemeClr val="bg1"/>
            </a:solidFill>
          </a:endParaRPr>
        </a:p>
      </dgm:t>
    </dgm:pt>
    <dgm:pt modelId="{3BD8D862-E026-4D4E-B21F-E2883525051A}" type="parTrans" cxnId="{EC86AEA2-5B61-4C17-96AB-0D1E40834141}">
      <dgm:prSet/>
      <dgm:spPr/>
      <dgm:t>
        <a:bodyPr/>
        <a:lstStyle/>
        <a:p>
          <a:endParaRPr lang="en-US"/>
        </a:p>
      </dgm:t>
    </dgm:pt>
    <dgm:pt modelId="{80F1AE06-E83E-44B1-8163-363F2EBDFCB5}" type="sibTrans" cxnId="{EC86AEA2-5B61-4C17-96AB-0D1E40834141}">
      <dgm:prSet/>
      <dgm:spPr/>
      <dgm:t>
        <a:bodyPr/>
        <a:lstStyle/>
        <a:p>
          <a:endParaRPr lang="en-US"/>
        </a:p>
      </dgm:t>
    </dgm:pt>
    <dgm:pt modelId="{C029F1F0-F260-476A-8270-4C1D7C2DC8AC}">
      <dgm:prSet phldrT="[Text]"/>
      <dgm:spPr/>
      <dgm:t>
        <a:bodyPr/>
        <a:lstStyle/>
        <a:p>
          <a:r>
            <a:rPr lang="en-US" dirty="0" smtClean="0">
              <a:solidFill>
                <a:schemeClr val="bg1"/>
              </a:solidFill>
            </a:rPr>
            <a:t>Jun 2015</a:t>
          </a:r>
          <a:endParaRPr lang="en-US" dirty="0">
            <a:solidFill>
              <a:schemeClr val="bg1"/>
            </a:solidFill>
          </a:endParaRPr>
        </a:p>
      </dgm:t>
    </dgm:pt>
    <dgm:pt modelId="{F1C687DA-0674-4EB0-AC88-1B5C98A6B23D}" type="parTrans" cxnId="{E6ECA4EA-590C-4BE6-8AB9-E8DEAB3E69E9}">
      <dgm:prSet/>
      <dgm:spPr/>
      <dgm:t>
        <a:bodyPr/>
        <a:lstStyle/>
        <a:p>
          <a:endParaRPr lang="en-US"/>
        </a:p>
      </dgm:t>
    </dgm:pt>
    <dgm:pt modelId="{F11050D3-50D3-41F2-8F80-E7FD7BFA7D15}" type="sibTrans" cxnId="{E6ECA4EA-590C-4BE6-8AB9-E8DEAB3E69E9}">
      <dgm:prSet/>
      <dgm:spPr/>
      <dgm:t>
        <a:bodyPr/>
        <a:lstStyle/>
        <a:p>
          <a:endParaRPr lang="en-US"/>
        </a:p>
      </dgm:t>
    </dgm:pt>
    <dgm:pt modelId="{3FD357E3-C38E-494D-A388-C304A352033F}">
      <dgm:prSet phldrT="[Text]"/>
      <dgm:spPr/>
      <dgm:t>
        <a:bodyPr/>
        <a:lstStyle/>
        <a:p>
          <a:r>
            <a:rPr lang="en-US" dirty="0" smtClean="0">
              <a:solidFill>
                <a:schemeClr val="bg1"/>
              </a:solidFill>
            </a:rPr>
            <a:t>2017</a:t>
          </a:r>
          <a:endParaRPr lang="en-US" dirty="0">
            <a:solidFill>
              <a:schemeClr val="bg1"/>
            </a:solidFill>
          </a:endParaRPr>
        </a:p>
      </dgm:t>
    </dgm:pt>
    <dgm:pt modelId="{34872D47-D838-42F0-A43B-5873546C9C1F}" type="parTrans" cxnId="{B3BDA0CB-8513-4933-94CB-3692D6152EE0}">
      <dgm:prSet/>
      <dgm:spPr/>
      <dgm:t>
        <a:bodyPr/>
        <a:lstStyle/>
        <a:p>
          <a:endParaRPr lang="en-US"/>
        </a:p>
      </dgm:t>
    </dgm:pt>
    <dgm:pt modelId="{B5E9806E-EA77-4EB7-8981-FCE64A31CB0E}" type="sibTrans" cxnId="{B3BDA0CB-8513-4933-94CB-3692D6152EE0}">
      <dgm:prSet/>
      <dgm:spPr/>
      <dgm:t>
        <a:bodyPr/>
        <a:lstStyle/>
        <a:p>
          <a:endParaRPr lang="en-US"/>
        </a:p>
      </dgm:t>
    </dgm:pt>
    <dgm:pt modelId="{1354118C-7D69-455E-B762-36CB7C3D0586}">
      <dgm:prSet phldrT="[Text]"/>
      <dgm:spPr/>
      <dgm:t>
        <a:bodyPr/>
        <a:lstStyle/>
        <a:p>
          <a:r>
            <a:rPr lang="en-US" dirty="0" smtClean="0">
              <a:solidFill>
                <a:schemeClr val="bg1"/>
              </a:solidFill>
            </a:rPr>
            <a:t>Today</a:t>
          </a:r>
          <a:endParaRPr lang="en-US" dirty="0">
            <a:solidFill>
              <a:schemeClr val="bg1"/>
            </a:solidFill>
          </a:endParaRPr>
        </a:p>
      </dgm:t>
    </dgm:pt>
    <dgm:pt modelId="{E5CB6DF2-14C5-400C-A48A-B1ACFCA7682B}" type="parTrans" cxnId="{C12C0834-D640-49C4-9FEF-3E23F948AC10}">
      <dgm:prSet/>
      <dgm:spPr/>
      <dgm:t>
        <a:bodyPr/>
        <a:lstStyle/>
        <a:p>
          <a:endParaRPr lang="en-US"/>
        </a:p>
      </dgm:t>
    </dgm:pt>
    <dgm:pt modelId="{BA843FFA-124F-41B7-B9EE-CC954EFAAAB1}" type="sibTrans" cxnId="{C12C0834-D640-49C4-9FEF-3E23F948AC10}">
      <dgm:prSet/>
      <dgm:spPr/>
      <dgm:t>
        <a:bodyPr/>
        <a:lstStyle/>
        <a:p>
          <a:endParaRPr lang="en-US"/>
        </a:p>
      </dgm:t>
    </dgm:pt>
    <dgm:pt modelId="{C95F5D51-6080-4BB8-822E-82669EC698CC}">
      <dgm:prSet phldrT="[Text]"/>
      <dgm:spPr/>
      <dgm:t>
        <a:bodyPr/>
        <a:lstStyle/>
        <a:p>
          <a:r>
            <a:rPr lang="en-US" dirty="0" smtClean="0">
              <a:solidFill>
                <a:schemeClr val="bg1"/>
              </a:solidFill>
            </a:rPr>
            <a:t>Future</a:t>
          </a:r>
          <a:endParaRPr lang="en-US" dirty="0">
            <a:solidFill>
              <a:schemeClr val="bg1"/>
            </a:solidFill>
          </a:endParaRPr>
        </a:p>
      </dgm:t>
    </dgm:pt>
    <dgm:pt modelId="{3B51CB40-2117-4741-995D-FD8E6D9BD0B9}" type="parTrans" cxnId="{F87D3111-32C0-4C9A-8721-1A4AF8E6B997}">
      <dgm:prSet/>
      <dgm:spPr/>
      <dgm:t>
        <a:bodyPr/>
        <a:lstStyle/>
        <a:p>
          <a:endParaRPr lang="en-US"/>
        </a:p>
      </dgm:t>
    </dgm:pt>
    <dgm:pt modelId="{F5ABAA61-75F8-457C-8E4E-C52F6B7E159E}" type="sibTrans" cxnId="{F87D3111-32C0-4C9A-8721-1A4AF8E6B997}">
      <dgm:prSet/>
      <dgm:spPr/>
      <dgm:t>
        <a:bodyPr/>
        <a:lstStyle/>
        <a:p>
          <a:endParaRPr lang="en-US"/>
        </a:p>
      </dgm:t>
    </dgm:pt>
    <dgm:pt modelId="{38F8C4F9-FAA7-42C9-9845-D33172A45D8F}" type="pres">
      <dgm:prSet presAssocID="{88892E4D-74AE-43EB-8372-B81EEDD6555C}" presName="Name0" presStyleCnt="0">
        <dgm:presLayoutVars>
          <dgm:dir/>
          <dgm:resizeHandles val="exact"/>
        </dgm:presLayoutVars>
      </dgm:prSet>
      <dgm:spPr/>
    </dgm:pt>
    <dgm:pt modelId="{27DC0F38-A8CD-4184-9F61-0502C579CA91}" type="pres">
      <dgm:prSet presAssocID="{88892E4D-74AE-43EB-8372-B81EEDD6555C}" presName="arrow" presStyleLbl="bgShp" presStyleIdx="0" presStyleCnt="1" custLinFactNeighborY="0"/>
      <dgm:spPr/>
    </dgm:pt>
    <dgm:pt modelId="{90F9B11E-E42D-4022-9AB7-2CB2C155E356}" type="pres">
      <dgm:prSet presAssocID="{88892E4D-74AE-43EB-8372-B81EEDD6555C}" presName="points" presStyleCnt="0"/>
      <dgm:spPr/>
    </dgm:pt>
    <dgm:pt modelId="{B61068E9-284C-4E60-8D42-04C12A13BADD}" type="pres">
      <dgm:prSet presAssocID="{F7BACCAD-1D2D-482C-BA28-ADDE098FA8FC}" presName="compositeA" presStyleCnt="0"/>
      <dgm:spPr/>
    </dgm:pt>
    <dgm:pt modelId="{1CE92242-7A8E-46E1-88FA-72825ED4E836}" type="pres">
      <dgm:prSet presAssocID="{F7BACCAD-1D2D-482C-BA28-ADDE098FA8FC}" presName="textA" presStyleLbl="revTx" presStyleIdx="0" presStyleCnt="6">
        <dgm:presLayoutVars>
          <dgm:bulletEnabled val="1"/>
        </dgm:presLayoutVars>
      </dgm:prSet>
      <dgm:spPr/>
      <dgm:t>
        <a:bodyPr/>
        <a:lstStyle/>
        <a:p>
          <a:endParaRPr lang="en-US"/>
        </a:p>
      </dgm:t>
    </dgm:pt>
    <dgm:pt modelId="{0430E140-0B96-4D09-AC34-62ADF22E2C29}" type="pres">
      <dgm:prSet presAssocID="{F7BACCAD-1D2D-482C-BA28-ADDE098FA8FC}" presName="circleA" presStyleLbl="node1" presStyleIdx="0" presStyleCnt="6"/>
      <dgm:spPr/>
    </dgm:pt>
    <dgm:pt modelId="{8044AD6C-7E34-49C6-9428-2DA7B65A1B46}" type="pres">
      <dgm:prSet presAssocID="{F7BACCAD-1D2D-482C-BA28-ADDE098FA8FC}" presName="spaceA" presStyleCnt="0"/>
      <dgm:spPr/>
    </dgm:pt>
    <dgm:pt modelId="{9435B4C2-4382-46A2-9CA3-747D4F7AC1AA}" type="pres">
      <dgm:prSet presAssocID="{45572562-94A4-43CD-9305-934B31A4A942}" presName="space" presStyleCnt="0"/>
      <dgm:spPr/>
    </dgm:pt>
    <dgm:pt modelId="{821E21A4-D07F-4BA4-A5B9-E397EBC835A9}" type="pres">
      <dgm:prSet presAssocID="{3BA4FD9C-52B3-4C50-BA57-F20F1BAFFAFB}" presName="compositeB" presStyleCnt="0"/>
      <dgm:spPr/>
    </dgm:pt>
    <dgm:pt modelId="{A123D279-BFEF-41EA-BED6-76E428E3BA69}" type="pres">
      <dgm:prSet presAssocID="{3BA4FD9C-52B3-4C50-BA57-F20F1BAFFAFB}" presName="textB" presStyleLbl="revTx" presStyleIdx="1" presStyleCnt="6">
        <dgm:presLayoutVars>
          <dgm:bulletEnabled val="1"/>
        </dgm:presLayoutVars>
      </dgm:prSet>
      <dgm:spPr/>
      <dgm:t>
        <a:bodyPr/>
        <a:lstStyle/>
        <a:p>
          <a:endParaRPr lang="en-US"/>
        </a:p>
      </dgm:t>
    </dgm:pt>
    <dgm:pt modelId="{01B59DBB-E2BA-4CE0-BAFB-467FA28CE57E}" type="pres">
      <dgm:prSet presAssocID="{3BA4FD9C-52B3-4C50-BA57-F20F1BAFFAFB}" presName="circleB" presStyleLbl="node1" presStyleIdx="1" presStyleCnt="6"/>
      <dgm:spPr/>
    </dgm:pt>
    <dgm:pt modelId="{0251991C-BF22-41A9-AF66-95A159353695}" type="pres">
      <dgm:prSet presAssocID="{3BA4FD9C-52B3-4C50-BA57-F20F1BAFFAFB}" presName="spaceB" presStyleCnt="0"/>
      <dgm:spPr/>
    </dgm:pt>
    <dgm:pt modelId="{7F65CA8A-0883-4E92-AE53-9EB3DD2D6467}" type="pres">
      <dgm:prSet presAssocID="{80F1AE06-E83E-44B1-8163-363F2EBDFCB5}" presName="space" presStyleCnt="0"/>
      <dgm:spPr/>
    </dgm:pt>
    <dgm:pt modelId="{73892F6D-107D-4127-8E4C-A6A3727B5296}" type="pres">
      <dgm:prSet presAssocID="{C029F1F0-F260-476A-8270-4C1D7C2DC8AC}" presName="compositeA" presStyleCnt="0"/>
      <dgm:spPr/>
    </dgm:pt>
    <dgm:pt modelId="{049C8BA8-253C-495B-A9E4-7CE04AA3D2A6}" type="pres">
      <dgm:prSet presAssocID="{C029F1F0-F260-476A-8270-4C1D7C2DC8AC}" presName="textA" presStyleLbl="revTx" presStyleIdx="2" presStyleCnt="6">
        <dgm:presLayoutVars>
          <dgm:bulletEnabled val="1"/>
        </dgm:presLayoutVars>
      </dgm:prSet>
      <dgm:spPr/>
      <dgm:t>
        <a:bodyPr/>
        <a:lstStyle/>
        <a:p>
          <a:endParaRPr lang="en-US"/>
        </a:p>
      </dgm:t>
    </dgm:pt>
    <dgm:pt modelId="{157192FA-223D-4A3F-A855-14F37B59B8AA}" type="pres">
      <dgm:prSet presAssocID="{C029F1F0-F260-476A-8270-4C1D7C2DC8AC}" presName="circleA" presStyleLbl="node1" presStyleIdx="2" presStyleCnt="6"/>
      <dgm:spPr/>
    </dgm:pt>
    <dgm:pt modelId="{BDBA781F-E0E5-486F-864B-D6D487276086}" type="pres">
      <dgm:prSet presAssocID="{C029F1F0-F260-476A-8270-4C1D7C2DC8AC}" presName="spaceA" presStyleCnt="0"/>
      <dgm:spPr/>
    </dgm:pt>
    <dgm:pt modelId="{54DCEB0A-E086-4CDA-AC6D-36622E4A3439}" type="pres">
      <dgm:prSet presAssocID="{F11050D3-50D3-41F2-8F80-E7FD7BFA7D15}" presName="space" presStyleCnt="0"/>
      <dgm:spPr/>
    </dgm:pt>
    <dgm:pt modelId="{6F7D9ACF-B0EC-495B-AFFD-4E89E4CD0DB1}" type="pres">
      <dgm:prSet presAssocID="{3FD357E3-C38E-494D-A388-C304A352033F}" presName="compositeB" presStyleCnt="0"/>
      <dgm:spPr/>
    </dgm:pt>
    <dgm:pt modelId="{3BC9C02F-F9AD-4D4A-9401-F38FF91CAAF6}" type="pres">
      <dgm:prSet presAssocID="{3FD357E3-C38E-494D-A388-C304A352033F}" presName="textB" presStyleLbl="revTx" presStyleIdx="3" presStyleCnt="6">
        <dgm:presLayoutVars>
          <dgm:bulletEnabled val="1"/>
        </dgm:presLayoutVars>
      </dgm:prSet>
      <dgm:spPr/>
      <dgm:t>
        <a:bodyPr/>
        <a:lstStyle/>
        <a:p>
          <a:endParaRPr lang="en-US"/>
        </a:p>
      </dgm:t>
    </dgm:pt>
    <dgm:pt modelId="{12D01551-D7D8-4256-BEA3-ADD559F106BF}" type="pres">
      <dgm:prSet presAssocID="{3FD357E3-C38E-494D-A388-C304A352033F}" presName="circleB" presStyleLbl="node1" presStyleIdx="3" presStyleCnt="6"/>
      <dgm:spPr/>
    </dgm:pt>
    <dgm:pt modelId="{6C51FAE0-D234-4E5E-9DBF-ADA6BF804990}" type="pres">
      <dgm:prSet presAssocID="{3FD357E3-C38E-494D-A388-C304A352033F}" presName="spaceB" presStyleCnt="0"/>
      <dgm:spPr/>
    </dgm:pt>
    <dgm:pt modelId="{8E63654D-9298-4D1D-BAFF-7C3D98189971}" type="pres">
      <dgm:prSet presAssocID="{B5E9806E-EA77-4EB7-8981-FCE64A31CB0E}" presName="space" presStyleCnt="0"/>
      <dgm:spPr/>
    </dgm:pt>
    <dgm:pt modelId="{D002B51D-C114-44B4-A797-CB7A3E9CBDEB}" type="pres">
      <dgm:prSet presAssocID="{1354118C-7D69-455E-B762-36CB7C3D0586}" presName="compositeA" presStyleCnt="0"/>
      <dgm:spPr/>
    </dgm:pt>
    <dgm:pt modelId="{059CB682-6B5B-4FE6-A116-24771DB0B163}" type="pres">
      <dgm:prSet presAssocID="{1354118C-7D69-455E-B762-36CB7C3D0586}" presName="textA" presStyleLbl="revTx" presStyleIdx="4" presStyleCnt="6">
        <dgm:presLayoutVars>
          <dgm:bulletEnabled val="1"/>
        </dgm:presLayoutVars>
      </dgm:prSet>
      <dgm:spPr/>
      <dgm:t>
        <a:bodyPr/>
        <a:lstStyle/>
        <a:p>
          <a:endParaRPr lang="en-US"/>
        </a:p>
      </dgm:t>
    </dgm:pt>
    <dgm:pt modelId="{2FAEC1EB-A8E4-417D-98CE-59F7E6CFA22E}" type="pres">
      <dgm:prSet presAssocID="{1354118C-7D69-455E-B762-36CB7C3D0586}" presName="circleA" presStyleLbl="node1" presStyleIdx="4" presStyleCnt="6"/>
      <dgm:spPr/>
    </dgm:pt>
    <dgm:pt modelId="{F86BEA38-2506-4CDC-9F49-32A80DB12306}" type="pres">
      <dgm:prSet presAssocID="{1354118C-7D69-455E-B762-36CB7C3D0586}" presName="spaceA" presStyleCnt="0"/>
      <dgm:spPr/>
    </dgm:pt>
    <dgm:pt modelId="{C7343634-2DB9-4070-8490-022A7BF22C06}" type="pres">
      <dgm:prSet presAssocID="{BA843FFA-124F-41B7-B9EE-CC954EFAAAB1}" presName="space" presStyleCnt="0"/>
      <dgm:spPr/>
    </dgm:pt>
    <dgm:pt modelId="{5198532F-AA4B-4310-BAC4-5DBF8BA05CD3}" type="pres">
      <dgm:prSet presAssocID="{C95F5D51-6080-4BB8-822E-82669EC698CC}" presName="compositeB" presStyleCnt="0"/>
      <dgm:spPr/>
    </dgm:pt>
    <dgm:pt modelId="{F9192552-4A26-4282-B807-40EDF8C3EF14}" type="pres">
      <dgm:prSet presAssocID="{C95F5D51-6080-4BB8-822E-82669EC698CC}" presName="textB" presStyleLbl="revTx" presStyleIdx="5" presStyleCnt="6">
        <dgm:presLayoutVars>
          <dgm:bulletEnabled val="1"/>
        </dgm:presLayoutVars>
      </dgm:prSet>
      <dgm:spPr/>
      <dgm:t>
        <a:bodyPr/>
        <a:lstStyle/>
        <a:p>
          <a:endParaRPr lang="en-US"/>
        </a:p>
      </dgm:t>
    </dgm:pt>
    <dgm:pt modelId="{D62997D7-4995-4C57-B9DF-459A2C569631}" type="pres">
      <dgm:prSet presAssocID="{C95F5D51-6080-4BB8-822E-82669EC698CC}" presName="circleB" presStyleLbl="node1" presStyleIdx="5" presStyleCnt="6"/>
      <dgm:spPr/>
    </dgm:pt>
    <dgm:pt modelId="{B8009A43-9D66-43BF-9652-81C9D4BA8BA8}" type="pres">
      <dgm:prSet presAssocID="{C95F5D51-6080-4BB8-822E-82669EC698CC}" presName="spaceB" presStyleCnt="0"/>
      <dgm:spPr/>
    </dgm:pt>
  </dgm:ptLst>
  <dgm:cxnLst>
    <dgm:cxn modelId="{C12C0834-D640-49C4-9FEF-3E23F948AC10}" srcId="{88892E4D-74AE-43EB-8372-B81EEDD6555C}" destId="{1354118C-7D69-455E-B762-36CB7C3D0586}" srcOrd="4" destOrd="0" parTransId="{E5CB6DF2-14C5-400C-A48A-B1ACFCA7682B}" sibTransId="{BA843FFA-124F-41B7-B9EE-CC954EFAAAB1}"/>
    <dgm:cxn modelId="{8075A216-7EB0-416A-8EF7-089F2265AF76}" type="presOf" srcId="{3FD357E3-C38E-494D-A388-C304A352033F}" destId="{3BC9C02F-F9AD-4D4A-9401-F38FF91CAAF6}" srcOrd="0" destOrd="0" presId="urn:microsoft.com/office/officeart/2005/8/layout/hProcess11"/>
    <dgm:cxn modelId="{EE1EE25B-6346-4374-B0E6-408477CEC626}" srcId="{88892E4D-74AE-43EB-8372-B81EEDD6555C}" destId="{F7BACCAD-1D2D-482C-BA28-ADDE098FA8FC}" srcOrd="0" destOrd="0" parTransId="{4E4EC427-AA89-44AE-839C-A2FB0D31A6CD}" sibTransId="{45572562-94A4-43CD-9305-934B31A4A942}"/>
    <dgm:cxn modelId="{334542B9-0AEF-47A6-A2D0-181E5AE7ACC3}" type="presOf" srcId="{C95F5D51-6080-4BB8-822E-82669EC698CC}" destId="{F9192552-4A26-4282-B807-40EDF8C3EF14}" srcOrd="0" destOrd="0" presId="urn:microsoft.com/office/officeart/2005/8/layout/hProcess11"/>
    <dgm:cxn modelId="{EC86AEA2-5B61-4C17-96AB-0D1E40834141}" srcId="{88892E4D-74AE-43EB-8372-B81EEDD6555C}" destId="{3BA4FD9C-52B3-4C50-BA57-F20F1BAFFAFB}" srcOrd="1" destOrd="0" parTransId="{3BD8D862-E026-4D4E-B21F-E2883525051A}" sibTransId="{80F1AE06-E83E-44B1-8163-363F2EBDFCB5}"/>
    <dgm:cxn modelId="{524A844C-6004-4723-9244-5B905E111F41}" type="presOf" srcId="{1354118C-7D69-455E-B762-36CB7C3D0586}" destId="{059CB682-6B5B-4FE6-A116-24771DB0B163}" srcOrd="0" destOrd="0" presId="urn:microsoft.com/office/officeart/2005/8/layout/hProcess11"/>
    <dgm:cxn modelId="{6E131581-DE45-4259-B7E4-9FD49C5158DA}" type="presOf" srcId="{C029F1F0-F260-476A-8270-4C1D7C2DC8AC}" destId="{049C8BA8-253C-495B-A9E4-7CE04AA3D2A6}" srcOrd="0" destOrd="0" presId="urn:microsoft.com/office/officeart/2005/8/layout/hProcess11"/>
    <dgm:cxn modelId="{410FC236-EFD9-40A7-BA82-8A8ABBA1E99A}" type="presOf" srcId="{88892E4D-74AE-43EB-8372-B81EEDD6555C}" destId="{38F8C4F9-FAA7-42C9-9845-D33172A45D8F}" srcOrd="0" destOrd="0" presId="urn:microsoft.com/office/officeart/2005/8/layout/hProcess11"/>
    <dgm:cxn modelId="{B3BDA0CB-8513-4933-94CB-3692D6152EE0}" srcId="{88892E4D-74AE-43EB-8372-B81EEDD6555C}" destId="{3FD357E3-C38E-494D-A388-C304A352033F}" srcOrd="3" destOrd="0" parTransId="{34872D47-D838-42F0-A43B-5873546C9C1F}" sibTransId="{B5E9806E-EA77-4EB7-8981-FCE64A31CB0E}"/>
    <dgm:cxn modelId="{F87D3111-32C0-4C9A-8721-1A4AF8E6B997}" srcId="{88892E4D-74AE-43EB-8372-B81EEDD6555C}" destId="{C95F5D51-6080-4BB8-822E-82669EC698CC}" srcOrd="5" destOrd="0" parTransId="{3B51CB40-2117-4741-995D-FD8E6D9BD0B9}" sibTransId="{F5ABAA61-75F8-457C-8E4E-C52F6B7E159E}"/>
    <dgm:cxn modelId="{8B06ED2B-7BFA-4976-962E-E97573C5508F}" type="presOf" srcId="{F7BACCAD-1D2D-482C-BA28-ADDE098FA8FC}" destId="{1CE92242-7A8E-46E1-88FA-72825ED4E836}" srcOrd="0" destOrd="0" presId="urn:microsoft.com/office/officeart/2005/8/layout/hProcess11"/>
    <dgm:cxn modelId="{7B8A2541-EB52-4353-9D7A-981A2AF8826C}" type="presOf" srcId="{3BA4FD9C-52B3-4C50-BA57-F20F1BAFFAFB}" destId="{A123D279-BFEF-41EA-BED6-76E428E3BA69}" srcOrd="0" destOrd="0" presId="urn:microsoft.com/office/officeart/2005/8/layout/hProcess11"/>
    <dgm:cxn modelId="{E6ECA4EA-590C-4BE6-8AB9-E8DEAB3E69E9}" srcId="{88892E4D-74AE-43EB-8372-B81EEDD6555C}" destId="{C029F1F0-F260-476A-8270-4C1D7C2DC8AC}" srcOrd="2" destOrd="0" parTransId="{F1C687DA-0674-4EB0-AC88-1B5C98A6B23D}" sibTransId="{F11050D3-50D3-41F2-8F80-E7FD7BFA7D15}"/>
    <dgm:cxn modelId="{9E9B9422-1D64-4443-B5A6-D1F73AF6878A}" type="presParOf" srcId="{38F8C4F9-FAA7-42C9-9845-D33172A45D8F}" destId="{27DC0F38-A8CD-4184-9F61-0502C579CA91}" srcOrd="0" destOrd="0" presId="urn:microsoft.com/office/officeart/2005/8/layout/hProcess11"/>
    <dgm:cxn modelId="{631DA43E-C452-4376-8770-EC48161FB403}" type="presParOf" srcId="{38F8C4F9-FAA7-42C9-9845-D33172A45D8F}" destId="{90F9B11E-E42D-4022-9AB7-2CB2C155E356}" srcOrd="1" destOrd="0" presId="urn:microsoft.com/office/officeart/2005/8/layout/hProcess11"/>
    <dgm:cxn modelId="{8ADAA9C6-38CB-486A-9384-EAB89426F3A1}" type="presParOf" srcId="{90F9B11E-E42D-4022-9AB7-2CB2C155E356}" destId="{B61068E9-284C-4E60-8D42-04C12A13BADD}" srcOrd="0" destOrd="0" presId="urn:microsoft.com/office/officeart/2005/8/layout/hProcess11"/>
    <dgm:cxn modelId="{F5E2E720-8E52-4420-BFC7-31A8AC2EB777}" type="presParOf" srcId="{B61068E9-284C-4E60-8D42-04C12A13BADD}" destId="{1CE92242-7A8E-46E1-88FA-72825ED4E836}" srcOrd="0" destOrd="0" presId="urn:microsoft.com/office/officeart/2005/8/layout/hProcess11"/>
    <dgm:cxn modelId="{5E79996C-2DAC-4703-AC02-20B685D0CA40}" type="presParOf" srcId="{B61068E9-284C-4E60-8D42-04C12A13BADD}" destId="{0430E140-0B96-4D09-AC34-62ADF22E2C29}" srcOrd="1" destOrd="0" presId="urn:microsoft.com/office/officeart/2005/8/layout/hProcess11"/>
    <dgm:cxn modelId="{8CFBEFBD-340C-41A4-BD36-02B416C297DC}" type="presParOf" srcId="{B61068E9-284C-4E60-8D42-04C12A13BADD}" destId="{8044AD6C-7E34-49C6-9428-2DA7B65A1B46}" srcOrd="2" destOrd="0" presId="urn:microsoft.com/office/officeart/2005/8/layout/hProcess11"/>
    <dgm:cxn modelId="{FCEFF590-8161-45D7-9AA8-6426B7988534}" type="presParOf" srcId="{90F9B11E-E42D-4022-9AB7-2CB2C155E356}" destId="{9435B4C2-4382-46A2-9CA3-747D4F7AC1AA}" srcOrd="1" destOrd="0" presId="urn:microsoft.com/office/officeart/2005/8/layout/hProcess11"/>
    <dgm:cxn modelId="{63C133A1-B8C1-43E0-8534-EAA81E691EC5}" type="presParOf" srcId="{90F9B11E-E42D-4022-9AB7-2CB2C155E356}" destId="{821E21A4-D07F-4BA4-A5B9-E397EBC835A9}" srcOrd="2" destOrd="0" presId="urn:microsoft.com/office/officeart/2005/8/layout/hProcess11"/>
    <dgm:cxn modelId="{A2ECC141-09E1-4B16-82BE-09D489A7EEBC}" type="presParOf" srcId="{821E21A4-D07F-4BA4-A5B9-E397EBC835A9}" destId="{A123D279-BFEF-41EA-BED6-76E428E3BA69}" srcOrd="0" destOrd="0" presId="urn:microsoft.com/office/officeart/2005/8/layout/hProcess11"/>
    <dgm:cxn modelId="{73A65DCC-3A21-4A2F-ACC5-AB04324CE69A}" type="presParOf" srcId="{821E21A4-D07F-4BA4-A5B9-E397EBC835A9}" destId="{01B59DBB-E2BA-4CE0-BAFB-467FA28CE57E}" srcOrd="1" destOrd="0" presId="urn:microsoft.com/office/officeart/2005/8/layout/hProcess11"/>
    <dgm:cxn modelId="{A4B1D2CF-AE98-4A3F-937C-0F38F9ECD464}" type="presParOf" srcId="{821E21A4-D07F-4BA4-A5B9-E397EBC835A9}" destId="{0251991C-BF22-41A9-AF66-95A159353695}" srcOrd="2" destOrd="0" presId="urn:microsoft.com/office/officeart/2005/8/layout/hProcess11"/>
    <dgm:cxn modelId="{ECCA7AC8-CE7F-44FB-8E8B-659016780ACB}" type="presParOf" srcId="{90F9B11E-E42D-4022-9AB7-2CB2C155E356}" destId="{7F65CA8A-0883-4E92-AE53-9EB3DD2D6467}" srcOrd="3" destOrd="0" presId="urn:microsoft.com/office/officeart/2005/8/layout/hProcess11"/>
    <dgm:cxn modelId="{F8ADF834-EAEB-439C-9BC1-728139F86B4E}" type="presParOf" srcId="{90F9B11E-E42D-4022-9AB7-2CB2C155E356}" destId="{73892F6D-107D-4127-8E4C-A6A3727B5296}" srcOrd="4" destOrd="0" presId="urn:microsoft.com/office/officeart/2005/8/layout/hProcess11"/>
    <dgm:cxn modelId="{8587EC4C-EBF5-4700-AED0-7EF3F667F1B2}" type="presParOf" srcId="{73892F6D-107D-4127-8E4C-A6A3727B5296}" destId="{049C8BA8-253C-495B-A9E4-7CE04AA3D2A6}" srcOrd="0" destOrd="0" presId="urn:microsoft.com/office/officeart/2005/8/layout/hProcess11"/>
    <dgm:cxn modelId="{86CE59F8-EA56-4C8A-B837-AD74949C0286}" type="presParOf" srcId="{73892F6D-107D-4127-8E4C-A6A3727B5296}" destId="{157192FA-223D-4A3F-A855-14F37B59B8AA}" srcOrd="1" destOrd="0" presId="urn:microsoft.com/office/officeart/2005/8/layout/hProcess11"/>
    <dgm:cxn modelId="{A2976B2D-FBB2-483C-9735-BC8CD982B421}" type="presParOf" srcId="{73892F6D-107D-4127-8E4C-A6A3727B5296}" destId="{BDBA781F-E0E5-486F-864B-D6D487276086}" srcOrd="2" destOrd="0" presId="urn:microsoft.com/office/officeart/2005/8/layout/hProcess11"/>
    <dgm:cxn modelId="{B3A15E2C-FEB7-47A2-B471-B64CD3CE4356}" type="presParOf" srcId="{90F9B11E-E42D-4022-9AB7-2CB2C155E356}" destId="{54DCEB0A-E086-4CDA-AC6D-36622E4A3439}" srcOrd="5" destOrd="0" presId="urn:microsoft.com/office/officeart/2005/8/layout/hProcess11"/>
    <dgm:cxn modelId="{54F38BDF-79B1-441F-976A-9EB1E9FBD6CF}" type="presParOf" srcId="{90F9B11E-E42D-4022-9AB7-2CB2C155E356}" destId="{6F7D9ACF-B0EC-495B-AFFD-4E89E4CD0DB1}" srcOrd="6" destOrd="0" presId="urn:microsoft.com/office/officeart/2005/8/layout/hProcess11"/>
    <dgm:cxn modelId="{E8865808-42C5-43CD-8CFE-6E18759A5098}" type="presParOf" srcId="{6F7D9ACF-B0EC-495B-AFFD-4E89E4CD0DB1}" destId="{3BC9C02F-F9AD-4D4A-9401-F38FF91CAAF6}" srcOrd="0" destOrd="0" presId="urn:microsoft.com/office/officeart/2005/8/layout/hProcess11"/>
    <dgm:cxn modelId="{721CA3F1-70C5-4790-AB9C-DA1B8317EF44}" type="presParOf" srcId="{6F7D9ACF-B0EC-495B-AFFD-4E89E4CD0DB1}" destId="{12D01551-D7D8-4256-BEA3-ADD559F106BF}" srcOrd="1" destOrd="0" presId="urn:microsoft.com/office/officeart/2005/8/layout/hProcess11"/>
    <dgm:cxn modelId="{FAA43485-B546-4406-8CF3-0ABD1260EFA6}" type="presParOf" srcId="{6F7D9ACF-B0EC-495B-AFFD-4E89E4CD0DB1}" destId="{6C51FAE0-D234-4E5E-9DBF-ADA6BF804990}" srcOrd="2" destOrd="0" presId="urn:microsoft.com/office/officeart/2005/8/layout/hProcess11"/>
    <dgm:cxn modelId="{D764C638-7933-4EE7-BB36-DD896EF1E541}" type="presParOf" srcId="{90F9B11E-E42D-4022-9AB7-2CB2C155E356}" destId="{8E63654D-9298-4D1D-BAFF-7C3D98189971}" srcOrd="7" destOrd="0" presId="urn:microsoft.com/office/officeart/2005/8/layout/hProcess11"/>
    <dgm:cxn modelId="{16BB7198-4E6C-4E03-AC4C-FEB18CC6AA55}" type="presParOf" srcId="{90F9B11E-E42D-4022-9AB7-2CB2C155E356}" destId="{D002B51D-C114-44B4-A797-CB7A3E9CBDEB}" srcOrd="8" destOrd="0" presId="urn:microsoft.com/office/officeart/2005/8/layout/hProcess11"/>
    <dgm:cxn modelId="{B2A38B3B-588E-453D-A58D-A9E96C281AA5}" type="presParOf" srcId="{D002B51D-C114-44B4-A797-CB7A3E9CBDEB}" destId="{059CB682-6B5B-4FE6-A116-24771DB0B163}" srcOrd="0" destOrd="0" presId="urn:microsoft.com/office/officeart/2005/8/layout/hProcess11"/>
    <dgm:cxn modelId="{6426D7F5-93DD-4623-8E7B-46FCABA0287B}" type="presParOf" srcId="{D002B51D-C114-44B4-A797-CB7A3E9CBDEB}" destId="{2FAEC1EB-A8E4-417D-98CE-59F7E6CFA22E}" srcOrd="1" destOrd="0" presId="urn:microsoft.com/office/officeart/2005/8/layout/hProcess11"/>
    <dgm:cxn modelId="{AFB19A3E-648A-4C4F-96FA-C2A8D3F3F6AF}" type="presParOf" srcId="{D002B51D-C114-44B4-A797-CB7A3E9CBDEB}" destId="{F86BEA38-2506-4CDC-9F49-32A80DB12306}" srcOrd="2" destOrd="0" presId="urn:microsoft.com/office/officeart/2005/8/layout/hProcess11"/>
    <dgm:cxn modelId="{725375A9-8323-4799-98BD-3D1B36F64C63}" type="presParOf" srcId="{90F9B11E-E42D-4022-9AB7-2CB2C155E356}" destId="{C7343634-2DB9-4070-8490-022A7BF22C06}" srcOrd="9" destOrd="0" presId="urn:microsoft.com/office/officeart/2005/8/layout/hProcess11"/>
    <dgm:cxn modelId="{7FE5D1A3-9EB8-4734-B878-B5F2FCD1B443}" type="presParOf" srcId="{90F9B11E-E42D-4022-9AB7-2CB2C155E356}" destId="{5198532F-AA4B-4310-BAC4-5DBF8BA05CD3}" srcOrd="10" destOrd="0" presId="urn:microsoft.com/office/officeart/2005/8/layout/hProcess11"/>
    <dgm:cxn modelId="{B6513BDC-8956-4558-92A2-0C179191DA12}" type="presParOf" srcId="{5198532F-AA4B-4310-BAC4-5DBF8BA05CD3}" destId="{F9192552-4A26-4282-B807-40EDF8C3EF14}" srcOrd="0" destOrd="0" presId="urn:microsoft.com/office/officeart/2005/8/layout/hProcess11"/>
    <dgm:cxn modelId="{B816C4A5-1B01-411A-8C6B-C395C00EE99E}" type="presParOf" srcId="{5198532F-AA4B-4310-BAC4-5DBF8BA05CD3}" destId="{D62997D7-4995-4C57-B9DF-459A2C569631}" srcOrd="1" destOrd="0" presId="urn:microsoft.com/office/officeart/2005/8/layout/hProcess11"/>
    <dgm:cxn modelId="{8297F8DB-795F-40A9-8127-9FBA9BA99721}" type="presParOf" srcId="{5198532F-AA4B-4310-BAC4-5DBF8BA05CD3}" destId="{B8009A43-9D66-43BF-9652-81C9D4BA8BA8}"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C0F38-A8CD-4184-9F61-0502C579CA91}">
      <dsp:nvSpPr>
        <dsp:cNvPr id="0" name=""/>
        <dsp:cNvSpPr/>
      </dsp:nvSpPr>
      <dsp:spPr>
        <a:xfrm>
          <a:off x="0" y="528637"/>
          <a:ext cx="8729932" cy="70485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E92242-7A8E-46E1-88FA-72825ED4E836}">
      <dsp:nvSpPr>
        <dsp:cNvPr id="0" name=""/>
        <dsp:cNvSpPr/>
      </dsp:nvSpPr>
      <dsp:spPr>
        <a:xfrm>
          <a:off x="2157" y="0"/>
          <a:ext cx="1256419" cy="704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a:lnSpc>
              <a:spcPct val="90000"/>
            </a:lnSpc>
            <a:spcBef>
              <a:spcPct val="0"/>
            </a:spcBef>
            <a:spcAft>
              <a:spcPct val="35000"/>
            </a:spcAft>
          </a:pPr>
          <a:r>
            <a:rPr lang="en-US" sz="1700" kern="1200" dirty="0" smtClean="0">
              <a:solidFill>
                <a:schemeClr val="bg1"/>
              </a:solidFill>
            </a:rPr>
            <a:t>2000-2012</a:t>
          </a:r>
          <a:endParaRPr lang="en-US" sz="1700" kern="1200" dirty="0">
            <a:solidFill>
              <a:schemeClr val="bg1"/>
            </a:solidFill>
          </a:endParaRPr>
        </a:p>
      </dsp:txBody>
      <dsp:txXfrm>
        <a:off x="2157" y="0"/>
        <a:ext cx="1256419" cy="704850"/>
      </dsp:txXfrm>
    </dsp:sp>
    <dsp:sp modelId="{0430E140-0B96-4D09-AC34-62ADF22E2C29}">
      <dsp:nvSpPr>
        <dsp:cNvPr id="0" name=""/>
        <dsp:cNvSpPr/>
      </dsp:nvSpPr>
      <dsp:spPr>
        <a:xfrm>
          <a:off x="542261" y="792956"/>
          <a:ext cx="176212" cy="1762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23D279-BFEF-41EA-BED6-76E428E3BA69}">
      <dsp:nvSpPr>
        <dsp:cNvPr id="0" name=""/>
        <dsp:cNvSpPr/>
      </dsp:nvSpPr>
      <dsp:spPr>
        <a:xfrm>
          <a:off x="1321398" y="1057275"/>
          <a:ext cx="1256419" cy="704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n-US" sz="1700" kern="1200" dirty="0" smtClean="0">
              <a:solidFill>
                <a:schemeClr val="bg1"/>
              </a:solidFill>
            </a:rPr>
            <a:t>Oct 2014</a:t>
          </a:r>
          <a:endParaRPr lang="en-US" sz="1700" kern="1200" dirty="0">
            <a:solidFill>
              <a:schemeClr val="bg1"/>
            </a:solidFill>
          </a:endParaRPr>
        </a:p>
      </dsp:txBody>
      <dsp:txXfrm>
        <a:off x="1321398" y="1057275"/>
        <a:ext cx="1256419" cy="704850"/>
      </dsp:txXfrm>
    </dsp:sp>
    <dsp:sp modelId="{01B59DBB-E2BA-4CE0-BAFB-467FA28CE57E}">
      <dsp:nvSpPr>
        <dsp:cNvPr id="0" name=""/>
        <dsp:cNvSpPr/>
      </dsp:nvSpPr>
      <dsp:spPr>
        <a:xfrm>
          <a:off x="1861502" y="792956"/>
          <a:ext cx="176212" cy="1762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9C8BA8-253C-495B-A9E4-7CE04AA3D2A6}">
      <dsp:nvSpPr>
        <dsp:cNvPr id="0" name=""/>
        <dsp:cNvSpPr/>
      </dsp:nvSpPr>
      <dsp:spPr>
        <a:xfrm>
          <a:off x="2640639" y="0"/>
          <a:ext cx="1256419" cy="704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a:lnSpc>
              <a:spcPct val="90000"/>
            </a:lnSpc>
            <a:spcBef>
              <a:spcPct val="0"/>
            </a:spcBef>
            <a:spcAft>
              <a:spcPct val="35000"/>
            </a:spcAft>
          </a:pPr>
          <a:r>
            <a:rPr lang="en-US" sz="1700" kern="1200" dirty="0" smtClean="0">
              <a:solidFill>
                <a:schemeClr val="bg1"/>
              </a:solidFill>
            </a:rPr>
            <a:t>Jun 2015</a:t>
          </a:r>
          <a:endParaRPr lang="en-US" sz="1700" kern="1200" dirty="0">
            <a:solidFill>
              <a:schemeClr val="bg1"/>
            </a:solidFill>
          </a:endParaRPr>
        </a:p>
      </dsp:txBody>
      <dsp:txXfrm>
        <a:off x="2640639" y="0"/>
        <a:ext cx="1256419" cy="704850"/>
      </dsp:txXfrm>
    </dsp:sp>
    <dsp:sp modelId="{157192FA-223D-4A3F-A855-14F37B59B8AA}">
      <dsp:nvSpPr>
        <dsp:cNvPr id="0" name=""/>
        <dsp:cNvSpPr/>
      </dsp:nvSpPr>
      <dsp:spPr>
        <a:xfrm>
          <a:off x="3180742" y="792956"/>
          <a:ext cx="176212" cy="1762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C9C02F-F9AD-4D4A-9401-F38FF91CAAF6}">
      <dsp:nvSpPr>
        <dsp:cNvPr id="0" name=""/>
        <dsp:cNvSpPr/>
      </dsp:nvSpPr>
      <dsp:spPr>
        <a:xfrm>
          <a:off x="3959879" y="1057275"/>
          <a:ext cx="1256419" cy="704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n-US" sz="1700" kern="1200" dirty="0" smtClean="0">
              <a:solidFill>
                <a:schemeClr val="bg1"/>
              </a:solidFill>
            </a:rPr>
            <a:t>2017</a:t>
          </a:r>
          <a:endParaRPr lang="en-US" sz="1700" kern="1200" dirty="0">
            <a:solidFill>
              <a:schemeClr val="bg1"/>
            </a:solidFill>
          </a:endParaRPr>
        </a:p>
      </dsp:txBody>
      <dsp:txXfrm>
        <a:off x="3959879" y="1057275"/>
        <a:ext cx="1256419" cy="704850"/>
      </dsp:txXfrm>
    </dsp:sp>
    <dsp:sp modelId="{12D01551-D7D8-4256-BEA3-ADD559F106BF}">
      <dsp:nvSpPr>
        <dsp:cNvPr id="0" name=""/>
        <dsp:cNvSpPr/>
      </dsp:nvSpPr>
      <dsp:spPr>
        <a:xfrm>
          <a:off x="4499983" y="792956"/>
          <a:ext cx="176212" cy="1762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9CB682-6B5B-4FE6-A116-24771DB0B163}">
      <dsp:nvSpPr>
        <dsp:cNvPr id="0" name=""/>
        <dsp:cNvSpPr/>
      </dsp:nvSpPr>
      <dsp:spPr>
        <a:xfrm>
          <a:off x="5279120" y="0"/>
          <a:ext cx="1256419" cy="704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a:lnSpc>
              <a:spcPct val="90000"/>
            </a:lnSpc>
            <a:spcBef>
              <a:spcPct val="0"/>
            </a:spcBef>
            <a:spcAft>
              <a:spcPct val="35000"/>
            </a:spcAft>
          </a:pPr>
          <a:r>
            <a:rPr lang="en-US" sz="1700" kern="1200" dirty="0" smtClean="0">
              <a:solidFill>
                <a:schemeClr val="bg1"/>
              </a:solidFill>
            </a:rPr>
            <a:t>Today</a:t>
          </a:r>
          <a:endParaRPr lang="en-US" sz="1700" kern="1200" dirty="0">
            <a:solidFill>
              <a:schemeClr val="bg1"/>
            </a:solidFill>
          </a:endParaRPr>
        </a:p>
      </dsp:txBody>
      <dsp:txXfrm>
        <a:off x="5279120" y="0"/>
        <a:ext cx="1256419" cy="704850"/>
      </dsp:txXfrm>
    </dsp:sp>
    <dsp:sp modelId="{2FAEC1EB-A8E4-417D-98CE-59F7E6CFA22E}">
      <dsp:nvSpPr>
        <dsp:cNvPr id="0" name=""/>
        <dsp:cNvSpPr/>
      </dsp:nvSpPr>
      <dsp:spPr>
        <a:xfrm>
          <a:off x="5819224" y="792956"/>
          <a:ext cx="176212" cy="1762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192552-4A26-4282-B807-40EDF8C3EF14}">
      <dsp:nvSpPr>
        <dsp:cNvPr id="0" name=""/>
        <dsp:cNvSpPr/>
      </dsp:nvSpPr>
      <dsp:spPr>
        <a:xfrm>
          <a:off x="6598361" y="1057275"/>
          <a:ext cx="1256419" cy="704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n-US" sz="1700" kern="1200" dirty="0" smtClean="0">
              <a:solidFill>
                <a:schemeClr val="bg1"/>
              </a:solidFill>
            </a:rPr>
            <a:t>Future</a:t>
          </a:r>
          <a:endParaRPr lang="en-US" sz="1700" kern="1200" dirty="0">
            <a:solidFill>
              <a:schemeClr val="bg1"/>
            </a:solidFill>
          </a:endParaRPr>
        </a:p>
      </dsp:txBody>
      <dsp:txXfrm>
        <a:off x="6598361" y="1057275"/>
        <a:ext cx="1256419" cy="704850"/>
      </dsp:txXfrm>
    </dsp:sp>
    <dsp:sp modelId="{D62997D7-4995-4C57-B9DF-459A2C569631}">
      <dsp:nvSpPr>
        <dsp:cNvPr id="0" name=""/>
        <dsp:cNvSpPr/>
      </dsp:nvSpPr>
      <dsp:spPr>
        <a:xfrm>
          <a:off x="7138464" y="792956"/>
          <a:ext cx="176212" cy="1762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smtClean="0">
                <a:latin typeface="Arial" pitchFamily="8" charset="0"/>
                <a:ea typeface="ＭＳ Ｐゴシック" pitchFamily="8" charset="-128"/>
                <a:cs typeface="ＭＳ Ｐゴシック" pitchFamily="8" charset="-128"/>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B35D7824-C2D7-5A4C-BB78-B9434278AE42}" type="datetime1">
              <a:rPr lang="en-US"/>
              <a:pPr/>
              <a:t>2/20/2018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smtClean="0">
                <a:latin typeface="Arial" pitchFamily="8" charset="0"/>
                <a:ea typeface="ＭＳ Ｐゴシック" pitchFamily="8" charset="-128"/>
                <a:cs typeface="ＭＳ Ｐゴシック" pitchFamily="8" charset="-128"/>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AE4D5397-930E-314A-80B8-60D2B13B316C}" type="slidenum">
              <a:rPr lang="en-US"/>
              <a:pPr/>
              <a:t>‹#›</a:t>
            </a:fld>
            <a:endParaRPr lang="en-US"/>
          </a:p>
        </p:txBody>
      </p:sp>
    </p:spTree>
    <p:extLst>
      <p:ext uri="{BB962C8B-B14F-4D97-AF65-F5344CB8AC3E}">
        <p14:creationId xmlns:p14="http://schemas.microsoft.com/office/powerpoint/2010/main" val="8179927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smtClean="0">
                <a:latin typeface="Arial" pitchFamily="8" charset="0"/>
                <a:ea typeface="ＭＳ Ｐゴシック" pitchFamily="8" charset="-128"/>
                <a:cs typeface="ＭＳ Ｐゴシック" pitchFamily="8" charset="-128"/>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5BDD4C31-D2D4-6444-9D1A-05AA10BCF865}" type="datetime1">
              <a:rPr lang="en-US"/>
              <a:pPr/>
              <a:t>2/20/2018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smtClean="0">
                <a:latin typeface="Arial" pitchFamily="8" charset="0"/>
                <a:ea typeface="ＭＳ Ｐゴシック" pitchFamily="8" charset="-128"/>
                <a:cs typeface="ＭＳ Ｐゴシック" pitchFamily="8" charset="-128"/>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56DBF4E1-F525-1C40-9481-4601C8592386}" type="slidenum">
              <a:rPr lang="en-US"/>
              <a:pPr/>
              <a:t>‹#›</a:t>
            </a:fld>
            <a:endParaRPr lang="en-US"/>
          </a:p>
        </p:txBody>
      </p:sp>
    </p:spTree>
    <p:extLst>
      <p:ext uri="{BB962C8B-B14F-4D97-AF65-F5344CB8AC3E}">
        <p14:creationId xmlns:p14="http://schemas.microsoft.com/office/powerpoint/2010/main" val="1960590938"/>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BF4E1-F525-1C40-9481-4601C8592386}" type="slidenum">
              <a:rPr lang="en-US" smtClean="0"/>
              <a:pPr/>
              <a:t>1</a:t>
            </a:fld>
            <a:endParaRPr lang="en-US"/>
          </a:p>
        </p:txBody>
      </p:sp>
    </p:spTree>
    <p:extLst>
      <p:ext uri="{BB962C8B-B14F-4D97-AF65-F5344CB8AC3E}">
        <p14:creationId xmlns:p14="http://schemas.microsoft.com/office/powerpoint/2010/main" val="2205076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a video demonstrating the power of conversation</a:t>
            </a:r>
          </a:p>
          <a:p>
            <a:endParaRPr lang="en-US" dirty="0" smtClean="0"/>
          </a:p>
          <a:p>
            <a:r>
              <a:rPr lang="en-US" dirty="0" smtClean="0"/>
              <a:t>***Ask audience to share stories,</a:t>
            </a:r>
            <a:r>
              <a:rPr lang="en-US" baseline="0" dirty="0" smtClean="0"/>
              <a:t> or share our own:</a:t>
            </a:r>
          </a:p>
          <a:p>
            <a:r>
              <a:rPr lang="en-US" baseline="0" dirty="0" smtClean="0"/>
              <a:t>-my grandfather</a:t>
            </a:r>
          </a:p>
          <a:p>
            <a:r>
              <a:rPr lang="en-US" baseline="0" dirty="0" smtClean="0"/>
              <a:t>-family that had AD for years but no conversation sitting with me to review/revise</a:t>
            </a:r>
          </a:p>
          <a:p>
            <a:endParaRPr lang="en-US" baseline="0" dirty="0" smtClean="0"/>
          </a:p>
          <a:p>
            <a:r>
              <a:rPr lang="en-US" baseline="0" dirty="0" smtClean="0"/>
              <a:t>…so what is ACP?</a:t>
            </a:r>
            <a:endParaRPr lang="en-US" dirty="0"/>
          </a:p>
        </p:txBody>
      </p:sp>
      <p:sp>
        <p:nvSpPr>
          <p:cNvPr id="4" name="Slide Number Placeholder 3"/>
          <p:cNvSpPr>
            <a:spLocks noGrp="1"/>
          </p:cNvSpPr>
          <p:nvPr>
            <p:ph type="sldNum" sz="quarter" idx="10"/>
          </p:nvPr>
        </p:nvSpPr>
        <p:spPr/>
        <p:txBody>
          <a:bodyPr/>
          <a:lstStyle/>
          <a:p>
            <a:fld id="{56DBF4E1-F525-1C40-9481-4601C8592386}" type="slidenum">
              <a:rPr lang="en-US" smtClean="0"/>
              <a:pPr/>
              <a:t>2</a:t>
            </a:fld>
            <a:endParaRPr lang="en-US"/>
          </a:p>
        </p:txBody>
      </p:sp>
    </p:spTree>
    <p:extLst>
      <p:ext uri="{BB962C8B-B14F-4D97-AF65-F5344CB8AC3E}">
        <p14:creationId xmlns:p14="http://schemas.microsoft.com/office/powerpoint/2010/main" val="2045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Emergency – who would speak</a:t>
            </a:r>
            <a:r>
              <a:rPr lang="en-US" baseline="0" dirty="0" smtClean="0"/>
              <a:t> – would they know what to say – how make them feel</a:t>
            </a:r>
          </a:p>
          <a:p>
            <a:endParaRPr lang="en-US" baseline="0" dirty="0" smtClean="0"/>
          </a:p>
          <a:p>
            <a:r>
              <a:rPr lang="en-US" baseline="0" dirty="0" smtClean="0"/>
              <a:t>**Example - Casey</a:t>
            </a:r>
            <a:endParaRPr lang="en-US" dirty="0"/>
          </a:p>
        </p:txBody>
      </p:sp>
      <p:sp>
        <p:nvSpPr>
          <p:cNvPr id="4" name="Slide Number Placeholder 3"/>
          <p:cNvSpPr>
            <a:spLocks noGrp="1"/>
          </p:cNvSpPr>
          <p:nvPr>
            <p:ph type="sldNum" sz="quarter" idx="10"/>
          </p:nvPr>
        </p:nvSpPr>
        <p:spPr/>
        <p:txBody>
          <a:bodyPr/>
          <a:lstStyle/>
          <a:p>
            <a:fld id="{56DBF4E1-F525-1C40-9481-4601C8592386}" type="slidenum">
              <a:rPr lang="en-US" smtClean="0"/>
              <a:pPr/>
              <a:t>3</a:t>
            </a:fld>
            <a:endParaRPr lang="en-US"/>
          </a:p>
        </p:txBody>
      </p:sp>
    </p:spTree>
    <p:extLst>
      <p:ext uri="{BB962C8B-B14F-4D97-AF65-F5344CB8AC3E}">
        <p14:creationId xmlns:p14="http://schemas.microsoft.com/office/powerpoint/2010/main" val="307241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ACP is more than just checking boxes on a form and signing a document…as a matter of fact, we don’t want this to be a one and done document completion for the patient – we want everyone to start thinking about ACP as a process – that </a:t>
            </a:r>
            <a:r>
              <a:rPr lang="en-US" i="1" u="sng" dirty="0"/>
              <a:t>should</a:t>
            </a:r>
            <a:r>
              <a:rPr lang="en-US" dirty="0"/>
              <a:t> begin when the patient is young and healthy and continue on throughout the course of their lifetime – changing their plan as their health conditions change and as they experience other deaths in their lives.</a:t>
            </a:r>
          </a:p>
          <a:p>
            <a:endParaRPr lang="en-US" dirty="0"/>
          </a:p>
          <a:p>
            <a:r>
              <a:rPr lang="en-US" dirty="0"/>
              <a:t> </a:t>
            </a:r>
          </a:p>
          <a:p>
            <a:r>
              <a:rPr lang="en-US" dirty="0"/>
              <a:t>IN ADDITION to documenting your preferences in an AMD/DPOA-H, it involves TALKING with your family, friends, spiritual leaders and healthcare providers about your thoughts and wishes</a:t>
            </a:r>
          </a:p>
          <a:p>
            <a:r>
              <a:rPr lang="en-US" dirty="0"/>
              <a:t> </a:t>
            </a:r>
          </a:p>
          <a:p>
            <a:pPr defTabSz="931774" fontAlgn="auto">
              <a:spcBef>
                <a:spcPts val="0"/>
              </a:spcBef>
              <a:spcAft>
                <a:spcPts val="0"/>
              </a:spcAft>
              <a:defRPr/>
            </a:pPr>
            <a:r>
              <a:rPr lang="en-US" dirty="0"/>
              <a:t> ***this talking piece is incredibly important. – failure when slap a name on a document – leaves loved ones guessing about what they really want because they haven’t been empowered**grandfather story – no longer making choices, you are voice</a:t>
            </a:r>
          </a:p>
          <a:p>
            <a:r>
              <a:rPr lang="en-US" dirty="0"/>
              <a:t> </a:t>
            </a:r>
          </a:p>
          <a:p>
            <a:r>
              <a:rPr lang="en-US" dirty="0"/>
              <a:t>Advance Directives (ADs) are only as good as the process of planning:</a:t>
            </a:r>
          </a:p>
          <a:p>
            <a:pPr lvl="0"/>
            <a:r>
              <a:rPr lang="en-US" dirty="0"/>
              <a:t>If the person planning does not understand, reflect on, or discuss their choices/options adequately, the plan has a high probability of failure.  </a:t>
            </a:r>
          </a:p>
          <a:p>
            <a:pPr lvl="0"/>
            <a:r>
              <a:rPr lang="en-US" dirty="0"/>
              <a:t>ADs success is directly tied to the quality of the planning process or ACP.  </a:t>
            </a:r>
          </a:p>
          <a:p>
            <a:endParaRPr lang="en-US" dirty="0"/>
          </a:p>
        </p:txBody>
      </p:sp>
      <p:sp>
        <p:nvSpPr>
          <p:cNvPr id="4" name="Slide Number Placeholder 3"/>
          <p:cNvSpPr>
            <a:spLocks noGrp="1"/>
          </p:cNvSpPr>
          <p:nvPr>
            <p:ph type="sldNum" sz="quarter" idx="10"/>
          </p:nvPr>
        </p:nvSpPr>
        <p:spPr/>
        <p:txBody>
          <a:bodyPr/>
          <a:lstStyle/>
          <a:p>
            <a:fld id="{56DBF4E1-F525-1C40-9481-4601C8592386}" type="slidenum">
              <a:rPr lang="en-US" smtClean="0"/>
              <a:pPr/>
              <a:t>4</a:t>
            </a:fld>
            <a:endParaRPr lang="en-US"/>
          </a:p>
        </p:txBody>
      </p:sp>
    </p:spTree>
    <p:extLst>
      <p:ext uri="{BB962C8B-B14F-4D97-AF65-F5344CB8AC3E}">
        <p14:creationId xmlns:p14="http://schemas.microsoft.com/office/powerpoint/2010/main" val="487256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ACP – each letter on slide showing single</a:t>
            </a:r>
          </a:p>
          <a:p>
            <a:r>
              <a:rPr lang="en-US" dirty="0" smtClean="0"/>
              <a:t>A: Melissa Community garden and analogy </a:t>
            </a:r>
          </a:p>
          <a:p>
            <a:r>
              <a:rPr lang="en-US" dirty="0" smtClean="0"/>
              <a:t>C: to get specific</a:t>
            </a:r>
            <a:r>
              <a:rPr lang="en-US" baseline="0" dirty="0" smtClean="0"/>
              <a:t> care in a proven scientific based method</a:t>
            </a:r>
            <a:endParaRPr lang="en-US" dirty="0" smtClean="0"/>
          </a:p>
          <a:p>
            <a:r>
              <a:rPr lang="en-US" dirty="0" smtClean="0"/>
              <a:t>P: planning vs just talking about it – useable plan in a document</a:t>
            </a:r>
            <a:r>
              <a:rPr lang="en-US" baseline="0" dirty="0" smtClean="0"/>
              <a:t> form</a:t>
            </a:r>
          </a:p>
          <a:p>
            <a:endParaRPr lang="en-US" baseline="0" dirty="0" smtClean="0"/>
          </a:p>
          <a:p>
            <a:pPr defTabSz="465887">
              <a:defRPr/>
            </a:pPr>
            <a:r>
              <a:rPr lang="en-US" dirty="0"/>
              <a:t>Goal is to create an advance care planning document that will serve as a record of decisions and wishes . (including the designation and acceptance of patient advocate). Useable document that translates patients’ goals and decisions into written plan to guide clinical decision making. </a:t>
            </a:r>
          </a:p>
          <a:p>
            <a:r>
              <a:rPr lang="en-US" dirty="0"/>
              <a:t>****This is the process of having individuals, families, and their health care providers talk about what they want their lives to look like as they get sick or old***</a:t>
            </a:r>
          </a:p>
          <a:p>
            <a:endParaRPr lang="en-US" dirty="0"/>
          </a:p>
          <a:p>
            <a:r>
              <a:rPr lang="en-US" dirty="0"/>
              <a:t>It involves educating patients about their future medical options….</a:t>
            </a:r>
          </a:p>
          <a:p>
            <a:r>
              <a:rPr lang="en-US" dirty="0"/>
              <a:t>**To be effective, needs to meet similar standards as the process of informed consent, i.e., the person planning needs to:</a:t>
            </a:r>
          </a:p>
          <a:p>
            <a:pPr lvl="0"/>
            <a:r>
              <a:rPr lang="en-US" dirty="0"/>
              <a:t>Understand what they really are and what they look like</a:t>
            </a:r>
          </a:p>
          <a:p>
            <a:pPr lvl="0"/>
            <a:r>
              <a:rPr lang="en-US" dirty="0"/>
              <a:t>Evaluate and reflect their choices in light of their own values and goals</a:t>
            </a:r>
          </a:p>
          <a:p>
            <a:endParaRPr lang="en-US" dirty="0"/>
          </a:p>
          <a:p>
            <a:endParaRPr lang="en-US" dirty="0"/>
          </a:p>
        </p:txBody>
      </p:sp>
      <p:sp>
        <p:nvSpPr>
          <p:cNvPr id="4" name="Slide Number Placeholder 3"/>
          <p:cNvSpPr>
            <a:spLocks noGrp="1"/>
          </p:cNvSpPr>
          <p:nvPr>
            <p:ph type="sldNum" sz="quarter" idx="10"/>
          </p:nvPr>
        </p:nvSpPr>
        <p:spPr/>
        <p:txBody>
          <a:bodyPr/>
          <a:lstStyle/>
          <a:p>
            <a:fld id="{56DBF4E1-F525-1C40-9481-4601C8592386}" type="slidenum">
              <a:rPr lang="en-US" smtClean="0"/>
              <a:pPr/>
              <a:t>5</a:t>
            </a:fld>
            <a:endParaRPr lang="en-US"/>
          </a:p>
        </p:txBody>
      </p:sp>
    </p:spTree>
    <p:extLst>
      <p:ext uri="{BB962C8B-B14F-4D97-AF65-F5344CB8AC3E}">
        <p14:creationId xmlns:p14="http://schemas.microsoft.com/office/powerpoint/2010/main" val="1323827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31774" fontAlgn="auto">
              <a:spcBef>
                <a:spcPts val="0"/>
              </a:spcBef>
              <a:spcAft>
                <a:spcPts val="0"/>
              </a:spcAft>
              <a:defRPr/>
            </a:pPr>
            <a:r>
              <a:rPr lang="en-US" dirty="0"/>
              <a:t>Timeline document content</a:t>
            </a:r>
          </a:p>
          <a:p>
            <a:pPr defTabSz="931774" fontAlgn="auto">
              <a:spcBef>
                <a:spcPts val="0"/>
              </a:spcBef>
              <a:spcAft>
                <a:spcPts val="0"/>
              </a:spcAft>
              <a:defRPr/>
            </a:pPr>
            <a:r>
              <a:rPr lang="en-US" dirty="0"/>
              <a:t>-Informal group early 2000’s</a:t>
            </a:r>
          </a:p>
          <a:p>
            <a:pPr defTabSz="931774" fontAlgn="auto">
              <a:spcBef>
                <a:spcPts val="0"/>
              </a:spcBef>
              <a:spcAft>
                <a:spcPts val="0"/>
              </a:spcAft>
              <a:defRPr/>
            </a:pPr>
            <a:r>
              <a:rPr lang="en-US" dirty="0"/>
              <a:t>-2012 formalized steering committee</a:t>
            </a:r>
          </a:p>
          <a:p>
            <a:pPr defTabSz="931774" fontAlgn="auto">
              <a:spcBef>
                <a:spcPts val="0"/>
              </a:spcBef>
              <a:spcAft>
                <a:spcPts val="0"/>
              </a:spcAft>
              <a:defRPr/>
            </a:pPr>
            <a:r>
              <a:rPr lang="en-US" dirty="0"/>
              <a:t>-Oct 2014, health system endorsement approval to hire ACP Specialist, chose RC method – briefly why</a:t>
            </a:r>
          </a:p>
          <a:p>
            <a:pPr defTabSz="931774" fontAlgn="auto">
              <a:spcBef>
                <a:spcPts val="0"/>
              </a:spcBef>
              <a:spcAft>
                <a:spcPts val="0"/>
              </a:spcAft>
              <a:defRPr/>
            </a:pPr>
            <a:r>
              <a:rPr lang="en-US" dirty="0"/>
              <a:t>-from hire date - single resource document, program method chosen and pilot began June 2015</a:t>
            </a:r>
          </a:p>
          <a:p>
            <a:pPr defTabSz="931774" fontAlgn="auto">
              <a:spcBef>
                <a:spcPts val="0"/>
              </a:spcBef>
              <a:spcAft>
                <a:spcPts val="0"/>
              </a:spcAft>
              <a:defRPr/>
            </a:pPr>
            <a:r>
              <a:rPr lang="en-US" dirty="0"/>
              <a:t>-collaborative efforts 2017 was a big year: EPIC **easy access and total ACP storage space**- April MACF, August MPCC statewide, MiHIA collaboration population health team interest  **Covenant and I are co-chairs for MiHIA, introduce Tracy in the audience</a:t>
            </a:r>
          </a:p>
          <a:p>
            <a:pPr defTabSz="931774" fontAlgn="auto">
              <a:spcBef>
                <a:spcPts val="0"/>
              </a:spcBef>
              <a:spcAft>
                <a:spcPts val="0"/>
              </a:spcAft>
              <a:defRPr/>
            </a:pPr>
            <a:r>
              <a:rPr lang="en-US" dirty="0"/>
              <a:t>-Now – continuing to improve steering committee membership, almost 60 facilitators, MiHIA 2018 Pop Health Team focus, ACP Michigan website</a:t>
            </a:r>
          </a:p>
          <a:p>
            <a:pPr defTabSz="931774" fontAlgn="auto">
              <a:spcBef>
                <a:spcPts val="0"/>
              </a:spcBef>
              <a:spcAft>
                <a:spcPts val="0"/>
              </a:spcAft>
              <a:defRPr/>
            </a:pPr>
            <a:r>
              <a:rPr lang="en-US" dirty="0"/>
              <a:t>-goals, current facilitators</a:t>
            </a:r>
            <a:r>
              <a:rPr lang="en-US"/>
              <a:t>, future</a:t>
            </a:r>
            <a:endParaRPr lang="en-US" dirty="0"/>
          </a:p>
          <a:p>
            <a:pPr defTabSz="931774" fontAlgn="auto">
              <a:spcBef>
                <a:spcPts val="0"/>
              </a:spcBef>
              <a:spcAft>
                <a:spcPts val="0"/>
              </a:spcAft>
              <a:defRPr/>
            </a:pPr>
            <a:endParaRPr lang="en-US" dirty="0"/>
          </a:p>
          <a:p>
            <a:pPr defTabSz="931774" fontAlgn="auto">
              <a:spcBef>
                <a:spcPts val="0"/>
              </a:spcBef>
              <a:spcAft>
                <a:spcPts val="0"/>
              </a:spcAft>
              <a:defRPr/>
            </a:pPr>
            <a:r>
              <a:rPr lang="en-US" dirty="0"/>
              <a:t>Facilitators set this system apart from others that stress conversation-  **list some of the community partners and highlight RN CM, healthcare staff ****refer to me – central intake </a:t>
            </a:r>
          </a:p>
          <a:p>
            <a:pPr defTabSz="931774" fontAlgn="auto">
              <a:spcBef>
                <a:spcPts val="0"/>
              </a:spcBef>
              <a:spcAft>
                <a:spcPts val="0"/>
              </a:spcAft>
              <a:defRPr/>
            </a:pPr>
            <a:endParaRPr lang="en-US" dirty="0"/>
          </a:p>
          <a:p>
            <a:pPr defTabSz="931774" fontAlgn="auto">
              <a:spcBef>
                <a:spcPts val="0"/>
              </a:spcBef>
              <a:spcAft>
                <a:spcPts val="0"/>
              </a:spcAft>
              <a:defRPr/>
            </a:pPr>
            <a:r>
              <a:rPr lang="en-US" dirty="0"/>
              <a:t>Goals of program: community and staff education and engagement, community collaboration and growth – specifically faith based??</a:t>
            </a:r>
          </a:p>
          <a:p>
            <a:pPr defTabSz="931774" fontAlgn="auto">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56DBF4E1-F525-1C40-9481-4601C8592386}" type="slidenum">
              <a:rPr lang="en-US" smtClean="0"/>
              <a:pPr/>
              <a:t>6</a:t>
            </a:fld>
            <a:endParaRPr lang="en-US"/>
          </a:p>
        </p:txBody>
      </p:sp>
    </p:spTree>
    <p:extLst>
      <p:ext uri="{BB962C8B-B14F-4D97-AF65-F5344CB8AC3E}">
        <p14:creationId xmlns:p14="http://schemas.microsoft.com/office/powerpoint/2010/main" val="487256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lvl="1" defTabSz="465887">
              <a:defRPr/>
            </a:pPr>
            <a:r>
              <a:rPr lang="en-US" i="0" dirty="0" smtClean="0"/>
              <a:t>Guardianship – limited or plenary;</a:t>
            </a:r>
            <a:r>
              <a:rPr lang="en-US" i="0" baseline="0" dirty="0" smtClean="0"/>
              <a:t> financial or medical </a:t>
            </a:r>
            <a:r>
              <a:rPr lang="en-US" i="1" dirty="0" smtClean="0"/>
              <a:t>A developmentally disabled adult with a court appointed guardian can only authorize a FULL Code. </a:t>
            </a:r>
          </a:p>
          <a:p>
            <a:endParaRPr lang="en-US" dirty="0" smtClean="0"/>
          </a:p>
          <a:p>
            <a:r>
              <a:rPr lang="en-US" dirty="0" smtClean="0"/>
              <a:t>DPOA-H/Designation</a:t>
            </a:r>
            <a:r>
              <a:rPr lang="en-US" baseline="0" dirty="0" smtClean="0"/>
              <a:t> – name individual(s) to act on behalf if lack capacity/ability to participate in care.  </a:t>
            </a:r>
            <a:endParaRPr lang="en-US" dirty="0" smtClean="0"/>
          </a:p>
          <a:p>
            <a:endParaRPr lang="en-US" dirty="0" smtClean="0"/>
          </a:p>
          <a:p>
            <a:pPr defTabSz="465887">
              <a:defRPr/>
            </a:pPr>
            <a:r>
              <a:rPr lang="en-US" dirty="0" smtClean="0"/>
              <a:t>AMD - documents pertaining to treatment preferences and the designation of a patient advocate  in the event that a person should become unable to make medical decisions on their own behalf. </a:t>
            </a:r>
          </a:p>
          <a:p>
            <a:pPr defTabSz="465887">
              <a:defRPr/>
            </a:pPr>
            <a:r>
              <a:rPr lang="en-US" dirty="0" smtClean="0"/>
              <a:t>***many</a:t>
            </a:r>
            <a:r>
              <a:rPr lang="en-US" baseline="0" dirty="0" smtClean="0"/>
              <a:t> DPOA-H/Designation forms are a combination between the two aforementioned documents***</a:t>
            </a:r>
          </a:p>
          <a:p>
            <a:pPr defTabSz="465887">
              <a:defRPr/>
            </a:pPr>
            <a:endParaRPr lang="en-US" baseline="0" dirty="0" smtClean="0"/>
          </a:p>
          <a:p>
            <a:pPr defTabSz="465887">
              <a:defRPr/>
            </a:pPr>
            <a:r>
              <a:rPr lang="en-US" baseline="0" dirty="0" smtClean="0"/>
              <a:t>Inability to participate (In Medical Treatment Decisions) – 2 physicians/1 physician and 1 licensed psychologist **no mid-level providers**  Patient advocate may be able to revoke and the patient may be able to revoke who </a:t>
            </a:r>
            <a:r>
              <a:rPr lang="en-US" baseline="0" dirty="0" err="1" smtClean="0"/>
              <a:t>pt</a:t>
            </a:r>
            <a:r>
              <a:rPr lang="en-US" baseline="0" dirty="0" smtClean="0"/>
              <a:t> advocate is</a:t>
            </a:r>
            <a:endParaRPr lang="en-US" dirty="0" smtClean="0"/>
          </a:p>
          <a:p>
            <a:pPr defTabSz="465887">
              <a:defRPr/>
            </a:pPr>
            <a:endParaRPr lang="en-US" dirty="0" smtClean="0"/>
          </a:p>
          <a:p>
            <a:pPr defTabSz="465887">
              <a:defRPr/>
            </a:pPr>
            <a:r>
              <a:rPr lang="en-US" dirty="0" smtClean="0"/>
              <a:t>DNR- medical</a:t>
            </a:r>
            <a:r>
              <a:rPr lang="en-US" baseline="0" dirty="0" smtClean="0"/>
              <a:t> order written by physician stating that CPR should not be started if the person is found pulseless and breathless</a:t>
            </a:r>
          </a:p>
          <a:p>
            <a:pPr defTabSz="465887">
              <a:defRPr/>
            </a:pPr>
            <a:endParaRPr lang="en-US" baseline="0" dirty="0" smtClean="0"/>
          </a:p>
          <a:p>
            <a:pPr defTabSz="465887">
              <a:defRPr/>
            </a:pPr>
            <a:r>
              <a:rPr lang="en-US" baseline="0" dirty="0" smtClean="0"/>
              <a:t>POST – Physicians Orders for Scope of Treatment – Used by Emergency Response Personnel, as well as medical facilities</a:t>
            </a:r>
          </a:p>
          <a:p>
            <a:pPr defTabSz="931774" fontAlgn="auto">
              <a:spcBef>
                <a:spcPts val="0"/>
              </a:spcBef>
              <a:spcAft>
                <a:spcPts val="0"/>
              </a:spcAft>
              <a:defRPr/>
            </a:pPr>
            <a:r>
              <a:rPr lang="en-US" baseline="0" dirty="0" smtClean="0"/>
              <a:t>**11/8/17, </a:t>
            </a:r>
            <a:r>
              <a:rPr lang="en-US" dirty="0"/>
              <a:t>House Bill 4170 was signed into law as Public Act 154</a:t>
            </a:r>
          </a:p>
          <a:p>
            <a:pPr marL="174708" indent="-174708" defTabSz="931774" fontAlgn="auto">
              <a:spcBef>
                <a:spcPts val="0"/>
              </a:spcBef>
              <a:spcAft>
                <a:spcPts val="0"/>
              </a:spcAft>
              <a:buFont typeface="Arial" panose="020B0604020202020204" pitchFamily="34" charset="0"/>
              <a:buChar char="•"/>
              <a:defRPr/>
            </a:pPr>
            <a:r>
              <a:rPr lang="en-US" dirty="0"/>
              <a:t>This law establishes Physician Orders for Scope of Treatment (POST) as a legal tool that communicates the decisions a seriously-ill Individual, or his/her Patient Advocate or Court-appointed Guardian, makes about the care he/she does and does not desire, should there be a medical crisis in which the individual cannot express these decisions. </a:t>
            </a:r>
          </a:p>
          <a:p>
            <a:pPr marL="174708" indent="-174708" defTabSz="931774" fontAlgn="auto">
              <a:spcBef>
                <a:spcPts val="0"/>
              </a:spcBef>
              <a:spcAft>
                <a:spcPts val="0"/>
              </a:spcAft>
              <a:buFont typeface="Arial" panose="020B0604020202020204" pitchFamily="34" charset="0"/>
              <a:buChar char="•"/>
              <a:defRPr/>
            </a:pPr>
            <a:r>
              <a:rPr lang="en-US" dirty="0" smtClean="0"/>
              <a:t>“The POST form is intended to be used as part of an advance care planning process. The POST form is not intended to be used as a stand-alone advance health care directive that unilaterally expresses the patient’s medical treatment wishes. The POST form contains medical orders that are jointly agreed to by the patient and the attending health professional or the patient representative and the attending health professional. The medical orders on the POST form reflect both the patient’s expressed wishes or best interests and the attending health professional’s medical advice or 4 recommendation. An advance care planning process that uses the POST form must recommend that the patient consider designating an individual to serve as the patient’s patient advocate to make future medical decisions on behalf of the patient if the patient becomes unable to do so.”</a:t>
            </a:r>
            <a:endParaRPr lang="en-US" dirty="0"/>
          </a:p>
          <a:p>
            <a:r>
              <a:rPr lang="en-US" dirty="0"/>
              <a:t>The Department of Health and Human Services shall convene an ad hoc advisory committee to create a standard POST form and procedures, within 90 days after the effective date for this act. </a:t>
            </a:r>
          </a:p>
          <a:p>
            <a:r>
              <a:rPr lang="en-US" dirty="0"/>
              <a:t>• Within 180 days of convening, the committee shall make recommendations to the department: There shall be a single, standardized POST form, other procedural decisions</a:t>
            </a:r>
          </a:p>
          <a:p>
            <a:pPr defTabSz="465887">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6DBF4E1-F525-1C40-9481-4601C8592386}" type="slidenum">
              <a:rPr lang="en-US" smtClean="0"/>
              <a:pPr/>
              <a:t>7</a:t>
            </a:fld>
            <a:endParaRPr lang="en-US"/>
          </a:p>
        </p:txBody>
      </p:sp>
    </p:spTree>
    <p:extLst>
      <p:ext uri="{BB962C8B-B14F-4D97-AF65-F5344CB8AC3E}">
        <p14:creationId xmlns:p14="http://schemas.microsoft.com/office/powerpoint/2010/main" val="3307137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****should I do 23% then 65-67%***????</a:t>
            </a:r>
          </a:p>
          <a:p>
            <a:endParaRPr lang="en-US" dirty="0" smtClean="0"/>
          </a:p>
          <a:p>
            <a:r>
              <a:rPr lang="en-US" dirty="0" smtClean="0"/>
              <a:t>According</a:t>
            </a:r>
            <a:r>
              <a:rPr lang="en-US" baseline="0" dirty="0" smtClean="0"/>
              <a:t> to a 2011 study performed by the Centers for Disease Control and Prevention:</a:t>
            </a:r>
          </a:p>
          <a:p>
            <a:pPr defTabSz="465887">
              <a:defRPr/>
            </a:pPr>
            <a:endParaRPr lang="en-US" dirty="0" smtClean="0"/>
          </a:p>
          <a:p>
            <a:pPr defTabSz="465887">
              <a:defRPr/>
            </a:pPr>
            <a:r>
              <a:rPr lang="en-US" dirty="0" smtClean="0"/>
              <a:t>…only </a:t>
            </a:r>
            <a:r>
              <a:rPr lang="en-US" baseline="0" dirty="0" smtClean="0"/>
              <a:t>1/3 of our nation has one of these documents, even though over 70% of …and of those who have them:</a:t>
            </a:r>
          </a:p>
          <a:p>
            <a:endParaRPr lang="en-US" dirty="0" smtClean="0"/>
          </a:p>
          <a:p>
            <a:r>
              <a:rPr lang="en-US" dirty="0" smtClean="0"/>
              <a:t>Between 65 and 76 percent of physicians whose patients had an advance directive were not aware that it existed (</a:t>
            </a:r>
            <a:r>
              <a:rPr lang="en-US" dirty="0" err="1" smtClean="0"/>
              <a:t>Kass-Bartelmes</a:t>
            </a:r>
            <a:r>
              <a:rPr lang="en-US" dirty="0" smtClean="0"/>
              <a:t> 2003).</a:t>
            </a:r>
          </a:p>
          <a:p>
            <a:endParaRPr lang="en-US" baseline="0" dirty="0" smtClean="0"/>
          </a:p>
          <a:p>
            <a:r>
              <a:rPr lang="en-US" baseline="0" dirty="0" smtClean="0"/>
              <a:t>Physicians are unaware that documents exist because of improper storage.  Commonly stored in a file cabinet or safe-deposit box:</a:t>
            </a:r>
          </a:p>
          <a:p>
            <a:pPr>
              <a:buFont typeface="+mj-lt"/>
              <a:buAutoNum type="arabicPeriod"/>
            </a:pPr>
            <a:r>
              <a:rPr lang="en-US" dirty="0"/>
              <a:t>Hospital/Physician(s)</a:t>
            </a:r>
          </a:p>
          <a:p>
            <a:pPr>
              <a:buFont typeface="+mj-lt"/>
              <a:buAutoNum type="arabicPeriod"/>
            </a:pPr>
            <a:r>
              <a:rPr lang="en-US" dirty="0"/>
              <a:t>Patient Advocate</a:t>
            </a:r>
          </a:p>
          <a:p>
            <a:pPr>
              <a:buFont typeface="+mj-lt"/>
              <a:buAutoNum type="arabicPeriod"/>
            </a:pPr>
            <a:r>
              <a:rPr lang="en-US" dirty="0"/>
              <a:t>Family/Friends</a:t>
            </a:r>
          </a:p>
          <a:p>
            <a:pPr>
              <a:buFont typeface="+mj-lt"/>
              <a:buAutoNum type="arabicPeriod"/>
            </a:pPr>
            <a:r>
              <a:rPr lang="en-US" dirty="0"/>
              <a:t>EMS</a:t>
            </a:r>
          </a:p>
          <a:p>
            <a:endParaRPr lang="en-US" dirty="0"/>
          </a:p>
        </p:txBody>
      </p:sp>
      <p:sp>
        <p:nvSpPr>
          <p:cNvPr id="4" name="Slide Number Placeholder 3"/>
          <p:cNvSpPr>
            <a:spLocks noGrp="1"/>
          </p:cNvSpPr>
          <p:nvPr>
            <p:ph type="sldNum" sz="quarter" idx="10"/>
          </p:nvPr>
        </p:nvSpPr>
        <p:spPr/>
        <p:txBody>
          <a:bodyPr/>
          <a:lstStyle/>
          <a:p>
            <a:fld id="{56DBF4E1-F525-1C40-9481-4601C8592386}" type="slidenum">
              <a:rPr lang="en-US" smtClean="0"/>
              <a:pPr/>
              <a:t>8</a:t>
            </a:fld>
            <a:endParaRPr lang="en-US"/>
          </a:p>
        </p:txBody>
      </p:sp>
    </p:spTree>
    <p:extLst>
      <p:ext uri="{BB962C8B-B14F-4D97-AF65-F5344CB8AC3E}">
        <p14:creationId xmlns:p14="http://schemas.microsoft.com/office/powerpoint/2010/main" val="2663661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Feeling once that person is</a:t>
            </a:r>
            <a:r>
              <a:rPr lang="en-US" baseline="0" dirty="0" smtClean="0"/>
              <a:t> gone – grief compounded when not prepared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6DBF4E1-F525-1C40-9481-4601C8592386}" type="slidenum">
              <a:rPr lang="en-US" smtClean="0"/>
              <a:pPr/>
              <a:t>9</a:t>
            </a:fld>
            <a:endParaRPr lang="en-US"/>
          </a:p>
        </p:txBody>
      </p:sp>
    </p:spTree>
    <p:extLst>
      <p:ext uri="{BB962C8B-B14F-4D97-AF65-F5344CB8AC3E}">
        <p14:creationId xmlns:p14="http://schemas.microsoft.com/office/powerpoint/2010/main" val="37111744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6" descr="MMH-6899 PPT Templates V3b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117475"/>
            <a:ext cx="9280525" cy="697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MidMi_blue_h.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9438" y="5319713"/>
            <a:ext cx="54451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685800" y="2130425"/>
            <a:ext cx="7772400" cy="1470025"/>
          </a:xfrm>
        </p:spPr>
        <p:txBody>
          <a:bodyPr/>
          <a:lstStyle>
            <a:lvl1pPr>
              <a:defRPr sz="7200" b="0" i="0">
                <a:solidFill>
                  <a:schemeClr val="bg1"/>
                </a:solidFill>
                <a:latin typeface="Arial Narrow"/>
                <a:cs typeface="Arial Narrow"/>
              </a:defRPr>
            </a:lvl1pPr>
          </a:lstStyle>
          <a:p>
            <a:r>
              <a:rPr lang="en-US" smtClean="0"/>
              <a:t>Click to edit Master title style</a:t>
            </a:r>
            <a:endParaRPr lang="en-US" dirty="0"/>
          </a:p>
        </p:txBody>
      </p:sp>
      <p:sp>
        <p:nvSpPr>
          <p:cNvPr id="5" name="Slide Number Placeholder 5"/>
          <p:cNvSpPr>
            <a:spLocks noGrp="1"/>
          </p:cNvSpPr>
          <p:nvPr>
            <p:ph type="sldNum" sz="quarter" idx="10"/>
          </p:nvPr>
        </p:nvSpPr>
        <p:spPr>
          <a:xfrm>
            <a:off x="6553200" y="6556375"/>
            <a:ext cx="2590800" cy="301625"/>
          </a:xfrm>
        </p:spPr>
        <p:txBody>
          <a:bodyPr/>
          <a:lstStyle>
            <a:lvl1pPr>
              <a:defRPr>
                <a:solidFill>
                  <a:schemeClr val="bg2"/>
                </a:solidFill>
                <a:latin typeface="Arial MT Std" charset="0"/>
                <a:cs typeface="Arial MT Std" charset="0"/>
              </a:defRPr>
            </a:lvl1pPr>
          </a:lstStyle>
          <a:p>
            <a:fld id="{6D53AD90-F2D1-094F-801E-DB6403B0FC02}" type="slidenum">
              <a:rPr lang="en-US"/>
              <a:pPr/>
              <a:t>‹#›</a:t>
            </a:fld>
            <a:endParaRPr lang="en-US"/>
          </a:p>
        </p:txBody>
      </p:sp>
    </p:spTree>
    <p:extLst>
      <p:ext uri="{BB962C8B-B14F-4D97-AF65-F5344CB8AC3E}">
        <p14:creationId xmlns:p14="http://schemas.microsoft.com/office/powerpoint/2010/main" val="3542045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MidMi_yellow_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5138" y="6296025"/>
            <a:ext cx="31337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0" i="0">
                <a:solidFill>
                  <a:srgbClr val="FFFFFF"/>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015014"/>
          </a:xfrm>
        </p:spPr>
        <p:txBody>
          <a:bodyPr/>
          <a:lstStyle>
            <a:lvl1pPr marL="514350" indent="-514350">
              <a:buClr>
                <a:schemeClr val="accent2"/>
              </a:buClr>
              <a:buFont typeface="Wingdings" charset="2"/>
              <a:buChar char="§"/>
              <a:defRPr b="0" i="0">
                <a:solidFill>
                  <a:srgbClr val="FFFFFF"/>
                </a:solidFill>
                <a:latin typeface="Arial Narrow"/>
                <a:cs typeface="Arial Narrow"/>
              </a:defRPr>
            </a:lvl1pPr>
            <a:lvl2pPr marL="971550" indent="-514350">
              <a:buClr>
                <a:srgbClr val="EB7000"/>
              </a:buClr>
              <a:buFont typeface="Arial"/>
              <a:buChar char="•"/>
              <a:defRPr b="0" i="0">
                <a:solidFill>
                  <a:srgbClr val="FFFFFF"/>
                </a:solidFill>
                <a:latin typeface="Arial Narrow"/>
                <a:cs typeface="Arial Narrow"/>
              </a:defRPr>
            </a:lvl2pPr>
            <a:lvl3pPr marL="1371600" indent="-457200">
              <a:buClr>
                <a:srgbClr val="3F9C35"/>
              </a:buClr>
              <a:buFont typeface="Arial"/>
              <a:buChar char="•"/>
              <a:defRPr b="0" i="0">
                <a:solidFill>
                  <a:srgbClr val="FFFFFF"/>
                </a:solidFill>
                <a:latin typeface="Arial Narrow"/>
                <a:cs typeface="Arial Narrow"/>
              </a:defRPr>
            </a:lvl3pPr>
            <a:lvl4pPr marL="1828800" indent="-457200">
              <a:buClr>
                <a:schemeClr val="bg2"/>
              </a:buClr>
              <a:buFont typeface="Arial"/>
              <a:buChar char="•"/>
              <a:defRPr b="0" i="0">
                <a:solidFill>
                  <a:srgbClr val="FFFFFF"/>
                </a:solidFill>
                <a:latin typeface="Arial Narrow"/>
                <a:cs typeface="Arial Narrow"/>
              </a:defRPr>
            </a:lvl4pPr>
            <a:lvl5pPr marL="2286000" indent="-457200">
              <a:buClr>
                <a:srgbClr val="6666FF"/>
              </a:buClr>
              <a:buFont typeface="Arial"/>
              <a:buChar char="•"/>
              <a:defRPr b="0" i="0">
                <a:solidFill>
                  <a:srgbClr val="FFFFFF"/>
                </a:solidFill>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xfrm>
            <a:off x="6553200" y="6556375"/>
            <a:ext cx="2590800" cy="301625"/>
          </a:xfrm>
        </p:spPr>
        <p:txBody>
          <a:bodyPr/>
          <a:lstStyle>
            <a:lvl1pPr>
              <a:defRPr>
                <a:solidFill>
                  <a:schemeClr val="bg2"/>
                </a:solidFill>
                <a:latin typeface="Arial MT Std" charset="0"/>
                <a:cs typeface="Arial MT Std" charset="0"/>
              </a:defRPr>
            </a:lvl1pPr>
          </a:lstStyle>
          <a:p>
            <a:fld id="{83719BD4-10BD-9048-A256-7A3D4CFF268E}" type="slidenum">
              <a:rPr lang="en-US"/>
              <a:pPr/>
              <a:t>‹#›</a:t>
            </a:fld>
            <a:endParaRPr lang="en-US"/>
          </a:p>
        </p:txBody>
      </p:sp>
    </p:spTree>
    <p:extLst>
      <p:ext uri="{BB962C8B-B14F-4D97-AF65-F5344CB8AC3E}">
        <p14:creationId xmlns:p14="http://schemas.microsoft.com/office/powerpoint/2010/main" val="1904920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descr="MidMi_yellow_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5138" y="6296025"/>
            <a:ext cx="31337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sz="5000" b="0" i="0">
                <a:solidFill>
                  <a:srgbClr val="FFFFFF"/>
                </a:solidFill>
                <a:latin typeface="Arial Narrow"/>
                <a:cs typeface="Arial Narrow"/>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0" i="0">
                <a:solidFill>
                  <a:schemeClr val="accent2"/>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Slide Number Placeholder 5"/>
          <p:cNvSpPr>
            <a:spLocks noGrp="1"/>
          </p:cNvSpPr>
          <p:nvPr>
            <p:ph type="sldNum" sz="quarter" idx="10"/>
          </p:nvPr>
        </p:nvSpPr>
        <p:spPr>
          <a:xfrm>
            <a:off x="6553200" y="6556375"/>
            <a:ext cx="2590800" cy="301625"/>
          </a:xfrm>
        </p:spPr>
        <p:txBody>
          <a:bodyPr/>
          <a:lstStyle>
            <a:lvl1pPr>
              <a:defRPr>
                <a:solidFill>
                  <a:schemeClr val="bg2"/>
                </a:solidFill>
                <a:latin typeface="Arial MT Std" charset="0"/>
                <a:cs typeface="Arial MT Std" charset="0"/>
              </a:defRPr>
            </a:lvl1pPr>
          </a:lstStyle>
          <a:p>
            <a:fld id="{E1035221-8E14-EB48-A2E1-A5DA1DB6244F}" type="slidenum">
              <a:rPr lang="en-US"/>
              <a:pPr/>
              <a:t>‹#›</a:t>
            </a:fld>
            <a:endParaRPr lang="en-US"/>
          </a:p>
        </p:txBody>
      </p:sp>
    </p:spTree>
    <p:extLst>
      <p:ext uri="{BB962C8B-B14F-4D97-AF65-F5344CB8AC3E}">
        <p14:creationId xmlns:p14="http://schemas.microsoft.com/office/powerpoint/2010/main" val="3276159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7" descr="MidMi_yellow_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5138" y="6296025"/>
            <a:ext cx="31337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0" i="0">
                <a:solidFill>
                  <a:srgbClr val="FFFFFF"/>
                </a:solidFill>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600" b="0" i="0">
                <a:solidFill>
                  <a:srgbClr val="FFCF00"/>
                </a:solidFill>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431268"/>
          </a:xfrm>
        </p:spPr>
        <p:txBody>
          <a:bodyPr/>
          <a:lstStyle>
            <a:lvl1pPr>
              <a:buClr>
                <a:schemeClr val="accent2"/>
              </a:buClr>
              <a:buFont typeface="Wingdings" charset="2"/>
              <a:buChar char="§"/>
              <a:defRPr sz="2200" b="0" i="0">
                <a:solidFill>
                  <a:srgbClr val="FFFFFF"/>
                </a:solidFill>
                <a:latin typeface="Arial Narrow"/>
                <a:cs typeface="Arial Narrow"/>
              </a:defRPr>
            </a:lvl1pPr>
            <a:lvl2pPr>
              <a:buClr>
                <a:srgbClr val="EB7000"/>
              </a:buClr>
              <a:buFont typeface="Arial"/>
              <a:buChar char="•"/>
              <a:defRPr sz="2000" b="0" i="0">
                <a:solidFill>
                  <a:srgbClr val="FFFFFF"/>
                </a:solidFill>
                <a:latin typeface="Arial Narrow"/>
                <a:cs typeface="Arial Narrow"/>
              </a:defRPr>
            </a:lvl2pPr>
            <a:lvl3pPr>
              <a:buClr>
                <a:srgbClr val="3F9C35"/>
              </a:buClr>
              <a:buFont typeface="Arial"/>
              <a:buChar char="•"/>
              <a:defRPr sz="1800" b="0" i="0">
                <a:solidFill>
                  <a:srgbClr val="FFFFFF"/>
                </a:solidFill>
                <a:latin typeface="Arial Narrow"/>
                <a:cs typeface="Arial Narrow"/>
              </a:defRPr>
            </a:lvl3pPr>
            <a:lvl4pPr>
              <a:buClr>
                <a:schemeClr val="bg2"/>
              </a:buClr>
              <a:buFont typeface="Arial"/>
              <a:buChar char="•"/>
              <a:defRPr sz="1600" b="0" i="0">
                <a:solidFill>
                  <a:srgbClr val="FFFFFF"/>
                </a:solidFill>
                <a:latin typeface="Arial Narrow"/>
                <a:cs typeface="Arial Narrow"/>
              </a:defRPr>
            </a:lvl4pPr>
            <a:lvl5pPr>
              <a:buClr>
                <a:srgbClr val="6666FF"/>
              </a:buClr>
              <a:buFont typeface="Arial"/>
              <a:buChar char="•"/>
              <a:defRPr sz="1400" b="0" i="0">
                <a:solidFill>
                  <a:srgbClr val="FFFFFF"/>
                </a:solidFill>
                <a:latin typeface="Arial Narrow"/>
                <a:cs typeface="Arial Narrow"/>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600" b="0" i="0">
                <a:solidFill>
                  <a:srgbClr val="FFCF00"/>
                </a:solidFill>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half" idx="11"/>
          </p:nvPr>
        </p:nvSpPr>
        <p:spPr>
          <a:xfrm>
            <a:off x="4645025" y="2174875"/>
            <a:ext cx="4040188" cy="3431268"/>
          </a:xfrm>
        </p:spPr>
        <p:txBody>
          <a:bodyPr/>
          <a:lstStyle>
            <a:lvl1pPr>
              <a:buClr>
                <a:schemeClr val="accent2"/>
              </a:buClr>
              <a:buFont typeface="Wingdings" charset="2"/>
              <a:buChar char="§"/>
              <a:defRPr sz="2200" b="0" i="0">
                <a:solidFill>
                  <a:srgbClr val="FFFFFF"/>
                </a:solidFill>
                <a:latin typeface="Arial Narrow"/>
                <a:cs typeface="Arial Narrow"/>
              </a:defRPr>
            </a:lvl1pPr>
            <a:lvl2pPr>
              <a:buClr>
                <a:srgbClr val="EB7000"/>
              </a:buClr>
              <a:buFont typeface="Arial"/>
              <a:buChar char="•"/>
              <a:defRPr sz="2000" b="0" i="0">
                <a:solidFill>
                  <a:srgbClr val="FFFFFF"/>
                </a:solidFill>
                <a:latin typeface="Arial Narrow"/>
                <a:cs typeface="Arial Narrow"/>
              </a:defRPr>
            </a:lvl2pPr>
            <a:lvl3pPr>
              <a:buClr>
                <a:srgbClr val="3F9C35"/>
              </a:buClr>
              <a:buFont typeface="Arial"/>
              <a:buChar char="•"/>
              <a:defRPr sz="1800" b="0" i="0">
                <a:solidFill>
                  <a:srgbClr val="FFFFFF"/>
                </a:solidFill>
                <a:latin typeface="Arial Narrow"/>
                <a:cs typeface="Arial Narrow"/>
              </a:defRPr>
            </a:lvl3pPr>
            <a:lvl4pPr>
              <a:buClr>
                <a:schemeClr val="bg2"/>
              </a:buClr>
              <a:buFont typeface="Arial"/>
              <a:buChar char="•"/>
              <a:defRPr sz="1600" b="0" i="0">
                <a:solidFill>
                  <a:srgbClr val="FFFFFF"/>
                </a:solidFill>
                <a:latin typeface="Arial Narrow"/>
                <a:cs typeface="Arial Narrow"/>
              </a:defRPr>
            </a:lvl4pPr>
            <a:lvl5pPr>
              <a:buClr>
                <a:srgbClr val="6666FF"/>
              </a:buClr>
              <a:buFont typeface="Arial"/>
              <a:buChar char="•"/>
              <a:defRPr sz="1400" b="0" i="0">
                <a:solidFill>
                  <a:srgbClr val="FFFFFF"/>
                </a:solidFill>
                <a:latin typeface="Arial Narrow"/>
                <a:cs typeface="Arial Narrow"/>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12"/>
          </p:nvPr>
        </p:nvSpPr>
        <p:spPr>
          <a:xfrm>
            <a:off x="6553200" y="6556375"/>
            <a:ext cx="2590800" cy="301625"/>
          </a:xfrm>
        </p:spPr>
        <p:txBody>
          <a:bodyPr/>
          <a:lstStyle>
            <a:lvl1pPr>
              <a:defRPr>
                <a:solidFill>
                  <a:schemeClr val="bg2"/>
                </a:solidFill>
                <a:latin typeface="Arial MT Std" charset="0"/>
                <a:cs typeface="Arial MT Std" charset="0"/>
              </a:defRPr>
            </a:lvl1pPr>
          </a:lstStyle>
          <a:p>
            <a:fld id="{65221E12-DDDE-F34F-BBC4-34567468D40A}" type="slidenum">
              <a:rPr lang="en-US"/>
              <a:pPr/>
              <a:t>‹#›</a:t>
            </a:fld>
            <a:endParaRPr lang="en-US"/>
          </a:p>
        </p:txBody>
      </p:sp>
    </p:spTree>
    <p:extLst>
      <p:ext uri="{BB962C8B-B14F-4D97-AF65-F5344CB8AC3E}">
        <p14:creationId xmlns:p14="http://schemas.microsoft.com/office/powerpoint/2010/main" val="3063610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MidMi_yellow_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5138" y="6296025"/>
            <a:ext cx="31337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0" i="0">
                <a:solidFill>
                  <a:srgbClr val="FFFFFF"/>
                </a:solidFill>
                <a:latin typeface="Arial Narrow"/>
                <a:cs typeface="Arial Narrow"/>
              </a:defRPr>
            </a:lvl1pPr>
          </a:lstStyle>
          <a:p>
            <a:r>
              <a:rPr lang="en-US" smtClean="0"/>
              <a:t>Click to edit Master title style</a:t>
            </a:r>
            <a:endParaRPr lang="en-US" dirty="0"/>
          </a:p>
        </p:txBody>
      </p:sp>
      <p:sp>
        <p:nvSpPr>
          <p:cNvPr id="4" name="Slide Number Placeholder 5"/>
          <p:cNvSpPr>
            <a:spLocks noGrp="1"/>
          </p:cNvSpPr>
          <p:nvPr>
            <p:ph type="sldNum" sz="quarter" idx="10"/>
          </p:nvPr>
        </p:nvSpPr>
        <p:spPr>
          <a:xfrm>
            <a:off x="6553200" y="6556375"/>
            <a:ext cx="2590800" cy="301625"/>
          </a:xfrm>
        </p:spPr>
        <p:txBody>
          <a:bodyPr/>
          <a:lstStyle>
            <a:lvl1pPr>
              <a:defRPr>
                <a:solidFill>
                  <a:schemeClr val="bg2"/>
                </a:solidFill>
                <a:latin typeface="Arial MT Std" charset="0"/>
                <a:cs typeface="Arial MT Std" charset="0"/>
              </a:defRPr>
            </a:lvl1pPr>
          </a:lstStyle>
          <a:p>
            <a:fld id="{366FD848-DEE5-1D40-ADB5-4B3BB43ED423}" type="slidenum">
              <a:rPr lang="en-US"/>
              <a:pPr/>
              <a:t>‹#›</a:t>
            </a:fld>
            <a:endParaRPr lang="en-US"/>
          </a:p>
        </p:txBody>
      </p:sp>
    </p:spTree>
    <p:extLst>
      <p:ext uri="{BB962C8B-B14F-4D97-AF65-F5344CB8AC3E}">
        <p14:creationId xmlns:p14="http://schemas.microsoft.com/office/powerpoint/2010/main" val="2119567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7" descr="MidMi_yellow_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5138" y="6296025"/>
            <a:ext cx="31337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457200" y="274638"/>
            <a:ext cx="8229600" cy="1143000"/>
          </a:xfrm>
        </p:spPr>
        <p:txBody>
          <a:bodyPr/>
          <a:lstStyle>
            <a:lvl1pPr>
              <a:defRPr b="0" i="0">
                <a:solidFill>
                  <a:srgbClr val="FFFFFF"/>
                </a:solidFill>
                <a:latin typeface="Arial Narrow"/>
                <a:cs typeface="Arial Narrow"/>
              </a:defRPr>
            </a:lvl1pPr>
          </a:lstStyle>
          <a:p>
            <a:r>
              <a:rPr lang="en-US" smtClean="0"/>
              <a:t>Click to edit Master title style</a:t>
            </a:r>
            <a:endParaRPr lang="en-US" dirty="0"/>
          </a:p>
        </p:txBody>
      </p:sp>
      <p:sp>
        <p:nvSpPr>
          <p:cNvPr id="6" name="Text Placeholder 2"/>
          <p:cNvSpPr>
            <a:spLocks noGrp="1"/>
          </p:cNvSpPr>
          <p:nvPr>
            <p:ph type="body" idx="1"/>
          </p:nvPr>
        </p:nvSpPr>
        <p:spPr>
          <a:xfrm>
            <a:off x="457200" y="1535113"/>
            <a:ext cx="8229600" cy="639762"/>
          </a:xfrm>
        </p:spPr>
        <p:txBody>
          <a:bodyPr anchor="b"/>
          <a:lstStyle>
            <a:lvl1pPr marL="0" indent="0">
              <a:buNone/>
              <a:defRPr sz="2600" b="0" i="0">
                <a:solidFill>
                  <a:schemeClr val="accent2"/>
                </a:solidFill>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Content Placeholder 3"/>
          <p:cNvSpPr>
            <a:spLocks noGrp="1"/>
          </p:cNvSpPr>
          <p:nvPr>
            <p:ph sz="half" idx="2"/>
          </p:nvPr>
        </p:nvSpPr>
        <p:spPr>
          <a:xfrm>
            <a:off x="457200" y="2174875"/>
            <a:ext cx="8229600" cy="3431268"/>
          </a:xfrm>
        </p:spPr>
        <p:txBody>
          <a:bodyPr/>
          <a:lstStyle>
            <a:lvl1pPr>
              <a:buClr>
                <a:srgbClr val="002E62"/>
              </a:buClr>
              <a:buFont typeface="Arial"/>
              <a:buNone/>
              <a:defRPr sz="2400" b="0" i="0">
                <a:solidFill>
                  <a:srgbClr val="FFFFFF"/>
                </a:solidFill>
                <a:latin typeface="Arial Narrow"/>
                <a:cs typeface="Arial Narrow"/>
              </a:defRPr>
            </a:lvl1pPr>
            <a:lvl2pPr>
              <a:buClr>
                <a:srgbClr val="002E62"/>
              </a:buClr>
              <a:buFont typeface="Arial"/>
              <a:buNone/>
              <a:defRPr sz="2000" b="0" i="0">
                <a:latin typeface="Arial MT Std Light Cond"/>
                <a:cs typeface="Arial MT Std Light Cond"/>
              </a:defRPr>
            </a:lvl2pPr>
            <a:lvl3pPr>
              <a:buClr>
                <a:srgbClr val="002E62"/>
              </a:buClr>
              <a:buFont typeface="Arial"/>
              <a:buNone/>
              <a:defRPr sz="1800" b="0" i="0">
                <a:latin typeface="Arial MT Std Light Cond"/>
                <a:cs typeface="Arial MT Std Light Cond"/>
              </a:defRPr>
            </a:lvl3pPr>
            <a:lvl4pPr>
              <a:buClr>
                <a:srgbClr val="002E62"/>
              </a:buClr>
              <a:buFont typeface="Arial"/>
              <a:buNone/>
              <a:defRPr sz="1600" b="0" i="0">
                <a:latin typeface="Arial MT Std Light Cond"/>
                <a:cs typeface="Arial MT Std Light Cond"/>
              </a:defRPr>
            </a:lvl4pPr>
            <a:lvl5pPr>
              <a:buClr>
                <a:srgbClr val="002E62"/>
              </a:buClr>
              <a:buFont typeface="Arial"/>
              <a:buNone/>
              <a:defRPr sz="1600" b="0" i="0">
                <a:latin typeface="Arial MT Std Light Cond"/>
                <a:cs typeface="Arial MT Std Light Cond"/>
              </a:defRPr>
            </a:lvl5pPr>
            <a:lvl6pPr>
              <a:defRPr sz="1600"/>
            </a:lvl6pPr>
            <a:lvl7pPr>
              <a:defRPr sz="1600"/>
            </a:lvl7pPr>
            <a:lvl8pPr>
              <a:defRPr sz="1600"/>
            </a:lvl8pPr>
            <a:lvl9pPr>
              <a:defRPr sz="1600"/>
            </a:lvl9pPr>
          </a:lstStyle>
          <a:p>
            <a:pPr lvl="0"/>
            <a:r>
              <a:rPr lang="en-US" smtClean="0"/>
              <a:t>Click to edit Master text styles</a:t>
            </a:r>
          </a:p>
        </p:txBody>
      </p:sp>
      <p:sp>
        <p:nvSpPr>
          <p:cNvPr id="8" name="Slide Number Placeholder 5"/>
          <p:cNvSpPr>
            <a:spLocks noGrp="1"/>
          </p:cNvSpPr>
          <p:nvPr>
            <p:ph type="sldNum" sz="quarter" idx="10"/>
          </p:nvPr>
        </p:nvSpPr>
        <p:spPr>
          <a:xfrm>
            <a:off x="6553200" y="6556375"/>
            <a:ext cx="2590800" cy="301625"/>
          </a:xfrm>
        </p:spPr>
        <p:txBody>
          <a:bodyPr/>
          <a:lstStyle>
            <a:lvl1pPr>
              <a:defRPr>
                <a:solidFill>
                  <a:schemeClr val="bg2"/>
                </a:solidFill>
                <a:latin typeface="Arial MT Std" charset="0"/>
                <a:cs typeface="Arial MT Std" charset="0"/>
              </a:defRPr>
            </a:lvl1pPr>
          </a:lstStyle>
          <a:p>
            <a:fld id="{C3EDD49A-0B7C-844B-8190-51D7D973BE73}" type="slidenum">
              <a:rPr lang="en-US"/>
              <a:pPr/>
              <a:t>‹#›</a:t>
            </a:fld>
            <a:endParaRPr lang="en-US"/>
          </a:p>
        </p:txBody>
      </p:sp>
    </p:spTree>
    <p:extLst>
      <p:ext uri="{BB962C8B-B14F-4D97-AF65-F5344CB8AC3E}">
        <p14:creationId xmlns:p14="http://schemas.microsoft.com/office/powerpoint/2010/main" val="2368009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MidMi_yellow_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5138" y="6296025"/>
            <a:ext cx="31337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444206"/>
            <a:ext cx="5486400" cy="566738"/>
          </a:xfrm>
        </p:spPr>
        <p:txBody>
          <a:bodyPr anchor="b"/>
          <a:lstStyle>
            <a:lvl1pPr algn="l">
              <a:defRPr sz="2000" b="0" i="0">
                <a:solidFill>
                  <a:srgbClr val="FFCF00"/>
                </a:solidFill>
                <a:latin typeface="Arial Narrow"/>
                <a:cs typeface="Arial Narrow"/>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3831431"/>
          </a:xfrm>
        </p:spPr>
        <p:txBody>
          <a:bodyPr rtlCol="0">
            <a:normAutofit/>
          </a:bodyPr>
          <a:lstStyle>
            <a:lvl1pPr marL="0" indent="0">
              <a:buNone/>
              <a:defRPr sz="3200" b="0" i="0">
                <a:solidFill>
                  <a:srgbClr val="FFFFFF"/>
                </a:solidFill>
                <a:latin typeface="Arial Narrow"/>
                <a:cs typeface="Arial Narrow"/>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010944"/>
            <a:ext cx="5486400" cy="649627"/>
          </a:xfrm>
        </p:spPr>
        <p:txBody>
          <a:bodyPr/>
          <a:lstStyle>
            <a:lvl1pPr marL="0" indent="0">
              <a:buNone/>
              <a:defRPr sz="1400" b="0" i="0">
                <a:solidFill>
                  <a:srgbClr val="FFFFFF"/>
                </a:solidFill>
                <a:latin typeface="Arial Narrow"/>
                <a:cs typeface="Arial Narrow"/>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5"/>
          <p:cNvSpPr>
            <a:spLocks noGrp="1"/>
          </p:cNvSpPr>
          <p:nvPr>
            <p:ph type="sldNum" sz="quarter" idx="10"/>
          </p:nvPr>
        </p:nvSpPr>
        <p:spPr>
          <a:xfrm>
            <a:off x="6553200" y="6556375"/>
            <a:ext cx="2590800" cy="301625"/>
          </a:xfrm>
        </p:spPr>
        <p:txBody>
          <a:bodyPr/>
          <a:lstStyle>
            <a:lvl1pPr>
              <a:defRPr>
                <a:solidFill>
                  <a:schemeClr val="bg2"/>
                </a:solidFill>
                <a:latin typeface="Arial MT Std" charset="0"/>
                <a:cs typeface="Arial MT Std" charset="0"/>
              </a:defRPr>
            </a:lvl1pPr>
          </a:lstStyle>
          <a:p>
            <a:fld id="{EE2BE309-B826-3840-BD03-F8C1EF797304}" type="slidenum">
              <a:rPr lang="en-US"/>
              <a:pPr/>
              <a:t>‹#›</a:t>
            </a:fld>
            <a:endParaRPr lang="en-US"/>
          </a:p>
        </p:txBody>
      </p:sp>
    </p:spTree>
    <p:extLst>
      <p:ext uri="{BB962C8B-B14F-4D97-AF65-F5344CB8AC3E}">
        <p14:creationId xmlns:p14="http://schemas.microsoft.com/office/powerpoint/2010/main" val="898643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2B445CF-2F0B-4D4B-9F88-FBA576E80A48}" type="slidenum">
              <a:rPr lang="en-US"/>
              <a:pPr/>
              <a:t>‹#›</a:t>
            </a:fld>
            <a:endParaRPr lang="en-US"/>
          </a:p>
        </p:txBody>
      </p:sp>
      <p:pic>
        <p:nvPicPr>
          <p:cNvPr id="1031" name="Picture 6" descr="MMH-6899 PPT Templates V2.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700" y="-92075"/>
            <a:ext cx="9282113"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defTabSz="457200" rtl="0" eaLnBrk="1" fontAlgn="base" hangingPunct="1">
        <a:spcBef>
          <a:spcPct val="0"/>
        </a:spcBef>
        <a:spcAft>
          <a:spcPct val="0"/>
        </a:spcAft>
        <a:defRPr sz="4400">
          <a:solidFill>
            <a:schemeClr val="tx1"/>
          </a:solidFill>
          <a:latin typeface="Arial" pitchFamily="8" charset="0"/>
          <a:ea typeface="ＭＳ Ｐゴシック" pitchFamily="-112" charset="-128"/>
          <a:cs typeface="ＭＳ Ｐゴシック" pitchFamily="-112" charset="-128"/>
        </a:defRPr>
      </a:lvl2pPr>
      <a:lvl3pPr algn="ctr" defTabSz="457200" rtl="0" eaLnBrk="1" fontAlgn="base" hangingPunct="1">
        <a:spcBef>
          <a:spcPct val="0"/>
        </a:spcBef>
        <a:spcAft>
          <a:spcPct val="0"/>
        </a:spcAft>
        <a:defRPr sz="4400">
          <a:solidFill>
            <a:schemeClr val="tx1"/>
          </a:solidFill>
          <a:latin typeface="Arial" pitchFamily="8" charset="0"/>
          <a:ea typeface="ＭＳ Ｐゴシック" pitchFamily="-112" charset="-128"/>
          <a:cs typeface="ＭＳ Ｐゴシック" pitchFamily="-112" charset="-128"/>
        </a:defRPr>
      </a:lvl3pPr>
      <a:lvl4pPr algn="ctr" defTabSz="457200" rtl="0" eaLnBrk="1" fontAlgn="base" hangingPunct="1">
        <a:spcBef>
          <a:spcPct val="0"/>
        </a:spcBef>
        <a:spcAft>
          <a:spcPct val="0"/>
        </a:spcAft>
        <a:defRPr sz="4400">
          <a:solidFill>
            <a:schemeClr val="tx1"/>
          </a:solidFill>
          <a:latin typeface="Arial" pitchFamily="8" charset="0"/>
          <a:ea typeface="ＭＳ Ｐゴシック" pitchFamily="-112" charset="-128"/>
          <a:cs typeface="ＭＳ Ｐゴシック" pitchFamily="-112" charset="-128"/>
        </a:defRPr>
      </a:lvl4pPr>
      <a:lvl5pPr algn="ctr" defTabSz="457200" rtl="0" eaLnBrk="1" fontAlgn="base" hangingPunct="1">
        <a:spcBef>
          <a:spcPct val="0"/>
        </a:spcBef>
        <a:spcAft>
          <a:spcPct val="0"/>
        </a:spcAft>
        <a:defRPr sz="4400">
          <a:solidFill>
            <a:schemeClr val="tx1"/>
          </a:solidFill>
          <a:latin typeface="Arial" pitchFamily="8" charset="0"/>
          <a:ea typeface="ＭＳ Ｐゴシック" pitchFamily="-112" charset="-128"/>
          <a:cs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112" charset="-128"/>
          <a:cs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112" charset="-128"/>
          <a:cs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112" charset="-128"/>
          <a:cs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112" charset="-128"/>
          <a:cs typeface="ＭＳ Ｐゴシック" pitchFamily="-112"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12"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12"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J1r0Xbh0UV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04181"/>
            <a:ext cx="7772400" cy="2496269"/>
          </a:xfrm>
        </p:spPr>
        <p:txBody>
          <a:bodyPr/>
          <a:lstStyle/>
          <a:p>
            <a:r>
              <a:rPr lang="en-US" dirty="0" smtClean="0"/>
              <a:t>ACP in the “Real World”</a:t>
            </a:r>
            <a:endParaRPr lang="en-US" dirty="0"/>
          </a:p>
        </p:txBody>
      </p:sp>
      <p:sp>
        <p:nvSpPr>
          <p:cNvPr id="3" name="Slide Number Placeholder 2"/>
          <p:cNvSpPr>
            <a:spLocks noGrp="1"/>
          </p:cNvSpPr>
          <p:nvPr>
            <p:ph type="sldNum" sz="quarter" idx="10"/>
          </p:nvPr>
        </p:nvSpPr>
        <p:spPr/>
        <p:txBody>
          <a:bodyPr/>
          <a:lstStyle/>
          <a:p>
            <a:fld id="{6D53AD90-F2D1-094F-801E-DB6403B0FC02}" type="slidenum">
              <a:rPr lang="en-US" smtClean="0"/>
              <a:pPr/>
              <a:t>1</a:t>
            </a:fld>
            <a:endParaRPr lang="en-US"/>
          </a:p>
        </p:txBody>
      </p:sp>
    </p:spTree>
    <p:extLst>
      <p:ext uri="{BB962C8B-B14F-4D97-AF65-F5344CB8AC3E}">
        <p14:creationId xmlns:p14="http://schemas.microsoft.com/office/powerpoint/2010/main" val="25503549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smtClean="0"/>
              <a:t>Video</a:t>
            </a:r>
            <a:endParaRPr lang="en-US" sz="5400" dirty="0"/>
          </a:p>
        </p:txBody>
      </p:sp>
      <p:sp>
        <p:nvSpPr>
          <p:cNvPr id="5" name="Content Placeholder 4"/>
          <p:cNvSpPr>
            <a:spLocks noGrp="1"/>
          </p:cNvSpPr>
          <p:nvPr>
            <p:ph idx="1"/>
          </p:nvPr>
        </p:nvSpPr>
        <p:spPr/>
        <p:txBody>
          <a:bodyPr/>
          <a:lstStyle/>
          <a:p>
            <a:r>
              <a:rPr lang="en-US" dirty="0">
                <a:hlinkClick r:id="rId3"/>
              </a:rPr>
              <a:t>https://www.youtube.com/watch?v=J1r0Xbh0UVo</a:t>
            </a:r>
            <a:r>
              <a:rPr lang="en-US" dirty="0"/>
              <a:t> </a:t>
            </a:r>
          </a:p>
          <a:p>
            <a:pPr marL="0" indent="0">
              <a:buNone/>
            </a:pPr>
            <a:endParaRPr lang="en-US" dirty="0"/>
          </a:p>
        </p:txBody>
      </p:sp>
      <p:sp>
        <p:nvSpPr>
          <p:cNvPr id="3" name="Slide Number Placeholder 2"/>
          <p:cNvSpPr>
            <a:spLocks noGrp="1"/>
          </p:cNvSpPr>
          <p:nvPr>
            <p:ph type="sldNum" sz="quarter" idx="10"/>
          </p:nvPr>
        </p:nvSpPr>
        <p:spPr/>
        <p:txBody>
          <a:bodyPr/>
          <a:lstStyle/>
          <a:p>
            <a:fld id="{366FD848-DEE5-1D40-ADB5-4B3BB43ED423}" type="slidenum">
              <a:rPr lang="en-US" smtClean="0"/>
              <a:pPr/>
              <a:t>2</a:t>
            </a:fld>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552700"/>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4035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774"/>
            <a:ext cx="8229600" cy="1143000"/>
          </a:xfrm>
        </p:spPr>
        <p:txBody>
          <a:bodyPr/>
          <a:lstStyle/>
          <a:p>
            <a:r>
              <a:rPr lang="en-US" sz="5400" smtClean="0"/>
              <a:t>“Let’s Pretend</a:t>
            </a:r>
            <a:r>
              <a:rPr lang="en-US" sz="5400" dirty="0" smtClean="0"/>
              <a:t>”</a:t>
            </a:r>
            <a:endParaRPr lang="en-US" sz="5400" dirty="0"/>
          </a:p>
        </p:txBody>
      </p:sp>
      <p:sp>
        <p:nvSpPr>
          <p:cNvPr id="4" name="Slide Number Placeholder 3"/>
          <p:cNvSpPr>
            <a:spLocks noGrp="1"/>
          </p:cNvSpPr>
          <p:nvPr>
            <p:ph type="sldNum" sz="quarter" idx="10"/>
          </p:nvPr>
        </p:nvSpPr>
        <p:spPr/>
        <p:txBody>
          <a:bodyPr/>
          <a:lstStyle/>
          <a:p>
            <a:fld id="{83719BD4-10BD-9048-A256-7A3D4CFF268E}" type="slidenum">
              <a:rPr lang="en-US" smtClean="0"/>
              <a:pPr/>
              <a:t>3</a:t>
            </a:fld>
            <a:endParaRPr lang="en-US"/>
          </a:p>
        </p:txBody>
      </p:sp>
      <p:sp>
        <p:nvSpPr>
          <p:cNvPr id="10" name="Content Placeholder 9"/>
          <p:cNvSpPr>
            <a:spLocks noGrp="1"/>
          </p:cNvSpPr>
          <p:nvPr>
            <p:ph idx="1"/>
          </p:nvPr>
        </p:nvSpPr>
        <p:spPr>
          <a:xfrm>
            <a:off x="457200" y="1207008"/>
            <a:ext cx="8430768" cy="4645152"/>
          </a:xfrm>
        </p:spPr>
        <p:txBody>
          <a:bodyPr/>
          <a:lstStyle/>
          <a:p>
            <a:pPr marL="0" indent="0">
              <a:spcBef>
                <a:spcPts val="600"/>
              </a:spcBef>
              <a:buNone/>
            </a:pPr>
            <a:r>
              <a:rPr lang="en-US" sz="4000" dirty="0"/>
              <a:t>If you had a medical emergency today</a:t>
            </a:r>
            <a:r>
              <a:rPr lang="en-US" sz="4000" dirty="0" smtClean="0"/>
              <a:t>…</a:t>
            </a:r>
          </a:p>
          <a:p>
            <a:pPr marL="0" indent="0">
              <a:spcBef>
                <a:spcPts val="600"/>
              </a:spcBef>
              <a:buNone/>
            </a:pPr>
            <a:endParaRPr lang="en-US" dirty="0" smtClean="0"/>
          </a:p>
          <a:p>
            <a:pPr marL="0" indent="0">
              <a:spcBef>
                <a:spcPts val="600"/>
              </a:spcBef>
              <a:buNone/>
            </a:pPr>
            <a:endParaRPr lang="en-US" dirty="0" smtClean="0"/>
          </a:p>
          <a:p>
            <a:pPr marL="0" indent="0">
              <a:spcBef>
                <a:spcPts val="600"/>
              </a:spcBef>
              <a:buNone/>
            </a:pPr>
            <a:endParaRPr lang="en-US" dirty="0" smtClean="0"/>
          </a:p>
          <a:p>
            <a:pPr marL="0" indent="0">
              <a:spcBef>
                <a:spcPts val="600"/>
              </a:spcBef>
              <a:buNone/>
            </a:pPr>
            <a:endParaRPr lang="en-US" dirty="0" smtClean="0"/>
          </a:p>
          <a:p>
            <a:pPr marL="0" indent="0">
              <a:spcBef>
                <a:spcPts val="600"/>
              </a:spcBef>
              <a:buNone/>
            </a:pPr>
            <a:endParaRPr lang="en-US" dirty="0"/>
          </a:p>
          <a:p>
            <a:pPr marL="0" indent="0" algn="r">
              <a:spcBef>
                <a:spcPts val="0"/>
              </a:spcBef>
              <a:buNone/>
            </a:pPr>
            <a:r>
              <a:rPr lang="en-US" sz="4000" dirty="0">
                <a:solidFill>
                  <a:schemeClr val="bg1"/>
                </a:solidFill>
              </a:rPr>
              <a:t>Who would speak for you?</a:t>
            </a:r>
          </a:p>
          <a:p>
            <a:pPr marL="0" indent="0" algn="r">
              <a:spcBef>
                <a:spcPts val="0"/>
              </a:spcBef>
              <a:buNone/>
            </a:pPr>
            <a:r>
              <a:rPr lang="en-US" sz="4000" dirty="0">
                <a:solidFill>
                  <a:schemeClr val="bg1"/>
                </a:solidFill>
              </a:rPr>
              <a:t>Would they know what to say?</a:t>
            </a:r>
          </a:p>
          <a:p>
            <a:pPr marL="0" indent="0">
              <a:spcBef>
                <a:spcPts val="600"/>
              </a:spcBef>
              <a:buNone/>
            </a:pP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608" y="2075496"/>
            <a:ext cx="337820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37904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274638"/>
            <a:ext cx="8966200" cy="2290762"/>
          </a:xfrm>
        </p:spPr>
        <p:txBody>
          <a:bodyPr/>
          <a:lstStyle/>
          <a:p>
            <a:r>
              <a:rPr lang="en-US" sz="6000" dirty="0" smtClean="0"/>
              <a:t>ACP is MORE than a Document</a:t>
            </a:r>
            <a:endParaRPr lang="en-US" sz="6000" dirty="0"/>
          </a:p>
        </p:txBody>
      </p:sp>
      <p:sp>
        <p:nvSpPr>
          <p:cNvPr id="3" name="Content Placeholder 2"/>
          <p:cNvSpPr>
            <a:spLocks noGrp="1"/>
          </p:cNvSpPr>
          <p:nvPr>
            <p:ph idx="1"/>
          </p:nvPr>
        </p:nvSpPr>
        <p:spPr>
          <a:xfrm>
            <a:off x="3887263" y="2692399"/>
            <a:ext cx="5331874" cy="2340251"/>
          </a:xfrm>
        </p:spPr>
        <p:txBody>
          <a:bodyPr anchor="t" anchorCtr="0"/>
          <a:lstStyle/>
          <a:p>
            <a:r>
              <a:rPr lang="en-US" sz="5400" dirty="0" smtClean="0"/>
              <a:t>Early</a:t>
            </a:r>
          </a:p>
          <a:p>
            <a:r>
              <a:rPr lang="en-US" sz="5400" dirty="0" smtClean="0"/>
              <a:t>Ongoing</a:t>
            </a:r>
          </a:p>
          <a:p>
            <a:r>
              <a:rPr lang="en-US" sz="5400" dirty="0" smtClean="0"/>
              <a:t>Record and TALK</a:t>
            </a:r>
            <a:endParaRPr lang="en-US" sz="5400" dirty="0"/>
          </a:p>
        </p:txBody>
      </p:sp>
      <p:sp>
        <p:nvSpPr>
          <p:cNvPr id="4" name="Slide Number Placeholder 3"/>
          <p:cNvSpPr>
            <a:spLocks noGrp="1"/>
          </p:cNvSpPr>
          <p:nvPr>
            <p:ph type="sldNum" sz="quarter" idx="10"/>
          </p:nvPr>
        </p:nvSpPr>
        <p:spPr/>
        <p:txBody>
          <a:bodyPr/>
          <a:lstStyle/>
          <a:p>
            <a:fld id="{83719BD4-10BD-9048-A256-7A3D4CFF268E}" type="slidenum">
              <a:rPr lang="en-US" smtClean="0"/>
              <a:pPr/>
              <a:t>4</a:t>
            </a:fld>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743200"/>
            <a:ext cx="3048000" cy="269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16980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457199" y="478971"/>
            <a:ext cx="8403771" cy="5136244"/>
          </a:xfrm>
        </p:spPr>
        <p:txBody>
          <a:bodyPr/>
          <a:lstStyle/>
          <a:p>
            <a:pPr marL="0" indent="0">
              <a:spcBef>
                <a:spcPts val="1200"/>
              </a:spcBef>
              <a:spcAft>
                <a:spcPts val="1200"/>
              </a:spcAft>
              <a:buNone/>
            </a:pPr>
            <a:r>
              <a:rPr lang="en-US" sz="9600" dirty="0" smtClean="0"/>
              <a:t>Advance</a:t>
            </a:r>
            <a:endParaRPr lang="en-US" sz="9600" dirty="0"/>
          </a:p>
          <a:p>
            <a:pPr marL="0" indent="0">
              <a:spcBef>
                <a:spcPts val="1200"/>
              </a:spcBef>
              <a:spcAft>
                <a:spcPts val="1200"/>
              </a:spcAft>
              <a:buNone/>
            </a:pPr>
            <a:r>
              <a:rPr lang="en-US" sz="9600" dirty="0" smtClean="0"/>
              <a:t>Care</a:t>
            </a:r>
            <a:endParaRPr lang="en-US" sz="9600" dirty="0"/>
          </a:p>
          <a:p>
            <a:pPr marL="0" indent="0">
              <a:spcBef>
                <a:spcPts val="1200"/>
              </a:spcBef>
              <a:spcAft>
                <a:spcPts val="1200"/>
              </a:spcAft>
              <a:buNone/>
            </a:pPr>
            <a:r>
              <a:rPr lang="en-US" sz="9600" dirty="0" smtClean="0"/>
              <a:t>Planning</a:t>
            </a:r>
            <a:endParaRPr lang="en-US" sz="9600" dirty="0"/>
          </a:p>
        </p:txBody>
      </p:sp>
      <p:sp>
        <p:nvSpPr>
          <p:cNvPr id="4" name="Slide Number Placeholder 3"/>
          <p:cNvSpPr>
            <a:spLocks noGrp="1"/>
          </p:cNvSpPr>
          <p:nvPr>
            <p:ph type="sldNum" sz="quarter" idx="10"/>
          </p:nvPr>
        </p:nvSpPr>
        <p:spPr/>
        <p:txBody>
          <a:bodyPr/>
          <a:lstStyle/>
          <a:p>
            <a:fld id="{83719BD4-10BD-9048-A256-7A3D4CFF268E}" type="slidenum">
              <a:rPr lang="en-US" smtClean="0"/>
              <a:pPr/>
              <a:t>5</a:t>
            </a:fld>
            <a:endParaRPr lang="en-US"/>
          </a:p>
        </p:txBody>
      </p:sp>
      <p:pic>
        <p:nvPicPr>
          <p:cNvPr id="1026" name="Picture 2" descr="C:\Users\j109682\AppData\Local\Microsoft\Windows\Temporary Internet Files\Content.Outlook\TASD60ZQ\IMG_20170916_1132412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177" y="478971"/>
            <a:ext cx="2098559" cy="23730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181080" y="1944709"/>
            <a:ext cx="2753667" cy="2251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6793" y="3654313"/>
            <a:ext cx="2219325"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04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471"/>
            <a:ext cx="8229600" cy="1795702"/>
          </a:xfrm>
        </p:spPr>
        <p:txBody>
          <a:bodyPr/>
          <a:lstStyle/>
          <a:p>
            <a:r>
              <a:rPr lang="en-US" sz="6600" dirty="0" smtClean="0"/>
              <a:t>Program History</a:t>
            </a:r>
            <a:endParaRPr lang="en-US" sz="6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8820079"/>
              </p:ext>
            </p:extLst>
          </p:nvPr>
        </p:nvGraphicFramePr>
        <p:xfrm>
          <a:off x="258793" y="1789120"/>
          <a:ext cx="8729932" cy="176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0"/>
          </p:nvPr>
        </p:nvSpPr>
        <p:spPr/>
        <p:txBody>
          <a:bodyPr/>
          <a:lstStyle/>
          <a:p>
            <a:fld id="{83719BD4-10BD-9048-A256-7A3D4CFF268E}" type="slidenum">
              <a:rPr lang="en-US" smtClean="0"/>
              <a:pPr/>
              <a:t>6</a:t>
            </a:fld>
            <a:endParaRPr lang="en-US"/>
          </a:p>
        </p:txBody>
      </p:sp>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618" y="3548433"/>
            <a:ext cx="2737341" cy="2188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8615" y="3576011"/>
            <a:ext cx="2669876" cy="2183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1147" y="3576011"/>
            <a:ext cx="2602302" cy="2204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406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Document Applications</a:t>
            </a:r>
            <a:endParaRPr lang="en-US" sz="5400" dirty="0"/>
          </a:p>
        </p:txBody>
      </p:sp>
      <p:sp>
        <p:nvSpPr>
          <p:cNvPr id="3" name="Content Placeholder 2"/>
          <p:cNvSpPr>
            <a:spLocks noGrp="1"/>
          </p:cNvSpPr>
          <p:nvPr>
            <p:ph idx="1"/>
          </p:nvPr>
        </p:nvSpPr>
        <p:spPr>
          <a:xfrm>
            <a:off x="457200" y="1686466"/>
            <a:ext cx="8229600" cy="4015014"/>
          </a:xfrm>
        </p:spPr>
        <p:txBody>
          <a:bodyPr/>
          <a:lstStyle/>
          <a:p>
            <a:r>
              <a:rPr lang="en-US" sz="3600" dirty="0" smtClean="0"/>
              <a:t>Letters of Guardianship</a:t>
            </a:r>
          </a:p>
          <a:p>
            <a:r>
              <a:rPr lang="en-US" sz="3600" dirty="0" smtClean="0"/>
              <a:t>DPOA-H/Designation of Patient Advocate</a:t>
            </a:r>
          </a:p>
          <a:p>
            <a:r>
              <a:rPr lang="en-US" sz="3600" dirty="0"/>
              <a:t>Advance Medical Directives</a:t>
            </a:r>
          </a:p>
          <a:p>
            <a:r>
              <a:rPr lang="en-US" sz="3600" dirty="0" smtClean="0"/>
              <a:t>Inability </a:t>
            </a:r>
            <a:r>
              <a:rPr lang="en-US" sz="3600" dirty="0"/>
              <a:t>to </a:t>
            </a:r>
            <a:r>
              <a:rPr lang="en-US" sz="3600" dirty="0" smtClean="0"/>
              <a:t>Participate</a:t>
            </a:r>
          </a:p>
          <a:p>
            <a:r>
              <a:rPr lang="en-US" sz="3600" dirty="0" smtClean="0"/>
              <a:t>DNR order</a:t>
            </a:r>
          </a:p>
          <a:p>
            <a:r>
              <a:rPr lang="en-US" sz="3600" dirty="0" smtClean="0"/>
              <a:t>POST</a:t>
            </a:r>
            <a:endParaRPr lang="en-US" sz="3600" dirty="0"/>
          </a:p>
          <a:p>
            <a:pPr marL="0" indent="0">
              <a:buNone/>
            </a:pPr>
            <a:endParaRPr lang="en-US" dirty="0"/>
          </a:p>
        </p:txBody>
      </p:sp>
      <p:sp>
        <p:nvSpPr>
          <p:cNvPr id="4" name="Slide Number Placeholder 3"/>
          <p:cNvSpPr>
            <a:spLocks noGrp="1"/>
          </p:cNvSpPr>
          <p:nvPr>
            <p:ph type="sldNum" sz="quarter" idx="10"/>
          </p:nvPr>
        </p:nvSpPr>
        <p:spPr/>
        <p:txBody>
          <a:bodyPr/>
          <a:lstStyle/>
          <a:p>
            <a:fld id="{83719BD4-10BD-9048-A256-7A3D4CFF268E}" type="slidenum">
              <a:rPr lang="en-US" smtClean="0"/>
              <a:pPr/>
              <a:t>7</a:t>
            </a:fld>
            <a:endParaRPr lang="en-US"/>
          </a:p>
        </p:txBody>
      </p:sp>
    </p:spTree>
    <p:extLst>
      <p:ext uri="{BB962C8B-B14F-4D97-AF65-F5344CB8AC3E}">
        <p14:creationId xmlns:p14="http://schemas.microsoft.com/office/powerpoint/2010/main" val="48767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8378"/>
            <a:ext cx="8229600" cy="2773362"/>
          </a:xfrm>
        </p:spPr>
        <p:txBody>
          <a:bodyPr/>
          <a:lstStyle/>
          <a:p>
            <a:pPr marL="0" indent="0">
              <a:spcBef>
                <a:spcPts val="1200"/>
              </a:spcBef>
              <a:spcAft>
                <a:spcPts val="1200"/>
              </a:spcAft>
            </a:pPr>
            <a:r>
              <a:rPr lang="en-US" sz="9600" dirty="0"/>
              <a:t>65%-76</a:t>
            </a:r>
            <a:r>
              <a:rPr lang="en-US" sz="9600" dirty="0" smtClean="0"/>
              <a:t>%</a:t>
            </a:r>
            <a:br>
              <a:rPr lang="en-US" sz="9600" dirty="0" smtClean="0"/>
            </a:br>
            <a:r>
              <a:rPr lang="en-US" dirty="0" smtClean="0"/>
              <a:t>of physicians are</a:t>
            </a:r>
            <a:endParaRPr lang="en-US" sz="9600" dirty="0"/>
          </a:p>
        </p:txBody>
      </p:sp>
      <p:sp>
        <p:nvSpPr>
          <p:cNvPr id="3" name="Content Placeholder 2"/>
          <p:cNvSpPr>
            <a:spLocks noGrp="1"/>
          </p:cNvSpPr>
          <p:nvPr>
            <p:ph idx="1"/>
          </p:nvPr>
        </p:nvSpPr>
        <p:spPr>
          <a:xfrm>
            <a:off x="609600" y="3209981"/>
            <a:ext cx="7975600" cy="1752599"/>
          </a:xfrm>
        </p:spPr>
        <p:txBody>
          <a:bodyPr/>
          <a:lstStyle/>
          <a:p>
            <a:pPr marL="0" indent="0" algn="ctr">
              <a:buNone/>
            </a:pPr>
            <a:r>
              <a:rPr lang="en-US" sz="5400" dirty="0" smtClean="0"/>
              <a:t>Unaware ACP documents exists</a:t>
            </a:r>
            <a:endParaRPr lang="en-US" sz="5400" dirty="0"/>
          </a:p>
        </p:txBody>
      </p:sp>
      <p:sp>
        <p:nvSpPr>
          <p:cNvPr id="4" name="Slide Number Placeholder 3"/>
          <p:cNvSpPr>
            <a:spLocks noGrp="1"/>
          </p:cNvSpPr>
          <p:nvPr>
            <p:ph type="sldNum" sz="quarter" idx="10"/>
          </p:nvPr>
        </p:nvSpPr>
        <p:spPr/>
        <p:txBody>
          <a:bodyPr/>
          <a:lstStyle/>
          <a:p>
            <a:fld id="{83719BD4-10BD-9048-A256-7A3D4CFF268E}" type="slidenum">
              <a:rPr lang="en-US" smtClean="0"/>
              <a:pPr/>
              <a:t>8</a:t>
            </a:fld>
            <a:endParaRPr lang="en-US"/>
          </a:p>
        </p:txBody>
      </p:sp>
    </p:spTree>
    <p:extLst>
      <p:ext uri="{BB962C8B-B14F-4D97-AF65-F5344CB8AC3E}">
        <p14:creationId xmlns:p14="http://schemas.microsoft.com/office/powerpoint/2010/main" val="4083640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Take </a:t>
            </a:r>
            <a:r>
              <a:rPr lang="en-US" sz="5400" dirty="0" err="1" smtClean="0"/>
              <a:t>Aways</a:t>
            </a:r>
            <a:endParaRPr lang="en-US" sz="5400" dirty="0"/>
          </a:p>
        </p:txBody>
      </p:sp>
      <p:sp>
        <p:nvSpPr>
          <p:cNvPr id="3" name="Content Placeholder 2"/>
          <p:cNvSpPr>
            <a:spLocks noGrp="1"/>
          </p:cNvSpPr>
          <p:nvPr>
            <p:ph idx="1"/>
          </p:nvPr>
        </p:nvSpPr>
        <p:spPr>
          <a:xfrm>
            <a:off x="1302355" y="1420086"/>
            <a:ext cx="8229600" cy="4015014"/>
          </a:xfrm>
        </p:spPr>
        <p:txBody>
          <a:bodyPr/>
          <a:lstStyle/>
          <a:p>
            <a:r>
              <a:rPr lang="en-US" dirty="0" smtClean="0"/>
              <a:t>Importance of conversation in planning</a:t>
            </a:r>
          </a:p>
          <a:p>
            <a:r>
              <a:rPr lang="en-US" dirty="0" smtClean="0"/>
              <a:t>Resources available</a:t>
            </a:r>
          </a:p>
          <a:p>
            <a:endParaRPr lang="en-US" dirty="0"/>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83719BD4-10BD-9048-A256-7A3D4CFF268E}" type="slidenum">
              <a:rPr lang="en-US" smtClean="0"/>
              <a:pPr/>
              <a:t>9</a:t>
            </a:fld>
            <a:endParaRPr lang="en-US"/>
          </a:p>
        </p:txBody>
      </p:sp>
      <p:pic>
        <p:nvPicPr>
          <p:cNvPr id="1026" name="Picture 2" descr="Image result for importance of conversation in advance care pla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6617" y="2881747"/>
            <a:ext cx="5334000" cy="277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707742"/>
      </p:ext>
    </p:extLst>
  </p:cSld>
  <p:clrMapOvr>
    <a:masterClrMapping/>
  </p:clrMapOvr>
</p:sld>
</file>

<file path=ppt/theme/theme1.xml><?xml version="1.0" encoding="utf-8"?>
<a:theme xmlns:a="http://schemas.openxmlformats.org/drawingml/2006/main" name="GoBlue (2)">
  <a:themeElements>
    <a:clrScheme name="Custom 7">
      <a:dk1>
        <a:sysClr val="windowText" lastClr="000000"/>
      </a:dk1>
      <a:lt1>
        <a:sysClr val="window" lastClr="FFFFFF"/>
      </a:lt1>
      <a:dk2>
        <a:srgbClr val="002D62"/>
      </a:dk2>
      <a:lt2>
        <a:srgbClr val="999999"/>
      </a:lt2>
      <a:accent1>
        <a:srgbClr val="002147"/>
      </a:accent1>
      <a:accent2>
        <a:srgbClr val="FFCF00"/>
      </a:accent2>
      <a:accent3>
        <a:srgbClr val="EB7000"/>
      </a:accent3>
      <a:accent4>
        <a:srgbClr val="522398"/>
      </a:accent4>
      <a:accent5>
        <a:srgbClr val="0066A1"/>
      </a:accent5>
      <a:accent6>
        <a:srgbClr val="3F9C35"/>
      </a:accent6>
      <a:hlink>
        <a:srgbClr val="969600"/>
      </a:hlink>
      <a:folHlink>
        <a:srgbClr val="32C8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GoBlue (2)</Template>
  <TotalTime>16575</TotalTime>
  <Words>1182</Words>
  <Application>Microsoft Office PowerPoint</Application>
  <PresentationFormat>On-screen Show (4:3)</PresentationFormat>
  <Paragraphs>132</Paragraphs>
  <Slides>9</Slides>
  <Notes>9</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GoBlue (2)</vt:lpstr>
      <vt:lpstr>ACP in the “Real World”</vt:lpstr>
      <vt:lpstr>Video</vt:lpstr>
      <vt:lpstr>“Let’s Pretend”</vt:lpstr>
      <vt:lpstr>ACP is MORE than a Document</vt:lpstr>
      <vt:lpstr>PowerPoint Presentation</vt:lpstr>
      <vt:lpstr>Program History</vt:lpstr>
      <vt:lpstr>Document Applications</vt:lpstr>
      <vt:lpstr>65%-76% of physicians are</vt:lpstr>
      <vt:lpstr>Take Aways</vt:lpstr>
    </vt:vector>
  </TitlesOfParts>
  <Company>MidMichigan 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Ward, Nicole</dc:creator>
  <cp:lastModifiedBy>Susan</cp:lastModifiedBy>
  <cp:revision>163</cp:revision>
  <cp:lastPrinted>2018-02-20T05:38:44Z</cp:lastPrinted>
  <dcterms:created xsi:type="dcterms:W3CDTF">2015-02-19T18:59:39Z</dcterms:created>
  <dcterms:modified xsi:type="dcterms:W3CDTF">2018-02-20T05:39:11Z</dcterms:modified>
</cp:coreProperties>
</file>