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60" r:id="rId5"/>
  </p:sldMasterIdLst>
  <p:notesMasterIdLst>
    <p:notesMasterId r:id="rId44"/>
  </p:notesMasterIdLst>
  <p:handoutMasterIdLst>
    <p:handoutMasterId r:id="rId45"/>
  </p:handoutMasterIdLst>
  <p:sldIdLst>
    <p:sldId id="265" r:id="rId6"/>
    <p:sldId id="470" r:id="rId7"/>
    <p:sldId id="414" r:id="rId8"/>
    <p:sldId id="415" r:id="rId9"/>
    <p:sldId id="416" r:id="rId10"/>
    <p:sldId id="420" r:id="rId11"/>
    <p:sldId id="496" r:id="rId12"/>
    <p:sldId id="421" r:id="rId13"/>
    <p:sldId id="475" r:id="rId14"/>
    <p:sldId id="424" r:id="rId15"/>
    <p:sldId id="494" r:id="rId16"/>
    <p:sldId id="495" r:id="rId17"/>
    <p:sldId id="493" r:id="rId18"/>
    <p:sldId id="425" r:id="rId19"/>
    <p:sldId id="423" r:id="rId20"/>
    <p:sldId id="427" r:id="rId21"/>
    <p:sldId id="492" r:id="rId22"/>
    <p:sldId id="322" r:id="rId23"/>
    <p:sldId id="395" r:id="rId24"/>
    <p:sldId id="435" r:id="rId25"/>
    <p:sldId id="324" r:id="rId26"/>
    <p:sldId id="394" r:id="rId27"/>
    <p:sldId id="328" r:id="rId28"/>
    <p:sldId id="498" r:id="rId29"/>
    <p:sldId id="471" r:id="rId30"/>
    <p:sldId id="451" r:id="rId31"/>
    <p:sldId id="452" r:id="rId32"/>
    <p:sldId id="463" r:id="rId33"/>
    <p:sldId id="453" r:id="rId34"/>
    <p:sldId id="464" r:id="rId35"/>
    <p:sldId id="454" r:id="rId36"/>
    <p:sldId id="465" r:id="rId37"/>
    <p:sldId id="455" r:id="rId38"/>
    <p:sldId id="466" r:id="rId39"/>
    <p:sldId id="456" r:id="rId40"/>
    <p:sldId id="467" r:id="rId41"/>
    <p:sldId id="302" r:id="rId42"/>
    <p:sldId id="445" r:id="rId4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6F2747-70E5-418B-A477-30A7A52BBF7E}" v="48" dt="2019-08-09T02:26:45.1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63768" autoAdjust="0"/>
  </p:normalViewPr>
  <p:slideViewPr>
    <p:cSldViewPr snapToGrid="0">
      <p:cViewPr>
        <p:scale>
          <a:sx n="52" d="100"/>
          <a:sy n="52" d="100"/>
        </p:scale>
        <p:origin x="-1560" y="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3876" y="12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ory H. Soule" userId="8e85ca94-e9a7-448f-8d7d-ba63ebbf0d31" providerId="ADAL" clId="{D16F2747-70E5-418B-A477-30A7A52BBF7E}"/>
    <pc:docChg chg="undo custSel mod addSld delSld modSld modHandout">
      <pc:chgData name="Gregory H. Soule" userId="8e85ca94-e9a7-448f-8d7d-ba63ebbf0d31" providerId="ADAL" clId="{D16F2747-70E5-418B-A477-30A7A52BBF7E}" dt="2019-08-09T02:42:05.453" v="5274" actId="20577"/>
      <pc:docMkLst>
        <pc:docMk/>
      </pc:docMkLst>
      <pc:sldChg chg="modSp">
        <pc:chgData name="Gregory H. Soule" userId="8e85ca94-e9a7-448f-8d7d-ba63ebbf0d31" providerId="ADAL" clId="{D16F2747-70E5-418B-A477-30A7A52BBF7E}" dt="2019-08-09T02:34:49.446" v="5179" actId="1076"/>
        <pc:sldMkLst>
          <pc:docMk/>
          <pc:sldMk cId="756498640" sldId="265"/>
        </pc:sldMkLst>
        <pc:spChg chg="mod">
          <ac:chgData name="Gregory H. Soule" userId="8e85ca94-e9a7-448f-8d7d-ba63ebbf0d31" providerId="ADAL" clId="{D16F2747-70E5-418B-A477-30A7A52BBF7E}" dt="2019-08-09T02:34:31.077" v="5178" actId="20577"/>
          <ac:spMkLst>
            <pc:docMk/>
            <pc:sldMk cId="756498640" sldId="265"/>
            <ac:spMk id="2" creationId="{3861D059-9C97-413B-A304-26567BB23B33}"/>
          </ac:spMkLst>
        </pc:spChg>
        <pc:spChg chg="mod">
          <ac:chgData name="Gregory H. Soule" userId="8e85ca94-e9a7-448f-8d7d-ba63ebbf0d31" providerId="ADAL" clId="{D16F2747-70E5-418B-A477-30A7A52BBF7E}" dt="2019-08-09T02:34:49.446" v="5179" actId="1076"/>
          <ac:spMkLst>
            <pc:docMk/>
            <pc:sldMk cId="756498640" sldId="265"/>
            <ac:spMk id="3" creationId="{0F83AB28-AE7A-41A1-8FCB-EA9F8F7F5B67}"/>
          </ac:spMkLst>
        </pc:spChg>
      </pc:sldChg>
      <pc:sldChg chg="modSp del">
        <pc:chgData name="Gregory H. Soule" userId="8e85ca94-e9a7-448f-8d7d-ba63ebbf0d31" providerId="ADAL" clId="{D16F2747-70E5-418B-A477-30A7A52BBF7E}" dt="2019-08-09T02:18:51.819" v="4979" actId="2696"/>
        <pc:sldMkLst>
          <pc:docMk/>
          <pc:sldMk cId="821081663" sldId="267"/>
        </pc:sldMkLst>
        <pc:spChg chg="mod">
          <ac:chgData name="Gregory H. Soule" userId="8e85ca94-e9a7-448f-8d7d-ba63ebbf0d31" providerId="ADAL" clId="{D16F2747-70E5-418B-A477-30A7A52BBF7E}" dt="2019-08-07T23:47:53.508" v="1599" actId="20577"/>
          <ac:spMkLst>
            <pc:docMk/>
            <pc:sldMk cId="821081663" sldId="267"/>
            <ac:spMk id="3" creationId="{4BA5DF8E-84FF-4D8F-B9E1-6613C471DE3F}"/>
          </ac:spMkLst>
        </pc:spChg>
      </pc:sldChg>
      <pc:sldChg chg="modSp">
        <pc:chgData name="Gregory H. Soule" userId="8e85ca94-e9a7-448f-8d7d-ba63ebbf0d31" providerId="ADAL" clId="{D16F2747-70E5-418B-A477-30A7A52BBF7E}" dt="2019-08-09T00:05:49.873" v="2610" actId="1076"/>
        <pc:sldMkLst>
          <pc:docMk/>
          <pc:sldMk cId="329432717" sldId="302"/>
        </pc:sldMkLst>
        <pc:spChg chg="mod">
          <ac:chgData name="Gregory H. Soule" userId="8e85ca94-e9a7-448f-8d7d-ba63ebbf0d31" providerId="ADAL" clId="{D16F2747-70E5-418B-A477-30A7A52BBF7E}" dt="2019-08-09T00:05:49.873" v="2610" actId="1076"/>
          <ac:spMkLst>
            <pc:docMk/>
            <pc:sldMk cId="329432717" sldId="302"/>
            <ac:spMk id="3" creationId="{4BA5DF8E-84FF-4D8F-B9E1-6613C471DE3F}"/>
          </ac:spMkLst>
        </pc:spChg>
      </pc:sldChg>
      <pc:sldChg chg="del">
        <pc:chgData name="Gregory H. Soule" userId="8e85ca94-e9a7-448f-8d7d-ba63ebbf0d31" providerId="ADAL" clId="{D16F2747-70E5-418B-A477-30A7A52BBF7E}" dt="2019-08-09T02:22:30.292" v="5032" actId="2696"/>
        <pc:sldMkLst>
          <pc:docMk/>
          <pc:sldMk cId="1512502749" sldId="320"/>
        </pc:sldMkLst>
      </pc:sldChg>
      <pc:sldChg chg="add del">
        <pc:chgData name="Gregory H. Soule" userId="8e85ca94-e9a7-448f-8d7d-ba63ebbf0d31" providerId="ADAL" clId="{D16F2747-70E5-418B-A477-30A7A52BBF7E}" dt="2019-08-09T02:18:33.079" v="4976" actId="2696"/>
        <pc:sldMkLst>
          <pc:docMk/>
          <pc:sldMk cId="2641395013" sldId="423"/>
        </pc:sldMkLst>
      </pc:sldChg>
      <pc:sldChg chg="add">
        <pc:chgData name="Gregory H. Soule" userId="8e85ca94-e9a7-448f-8d7d-ba63ebbf0d31" providerId="ADAL" clId="{D16F2747-70E5-418B-A477-30A7A52BBF7E}" dt="2019-08-09T02:18:38.215" v="4978"/>
        <pc:sldMkLst>
          <pc:docMk/>
          <pc:sldMk cId="3096856836" sldId="423"/>
        </pc:sldMkLst>
      </pc:sldChg>
      <pc:sldChg chg="add">
        <pc:chgData name="Gregory H. Soule" userId="8e85ca94-e9a7-448f-8d7d-ba63ebbf0d31" providerId="ADAL" clId="{D16F2747-70E5-418B-A477-30A7A52BBF7E}" dt="2019-08-09T02:18:38.215" v="4978"/>
        <pc:sldMkLst>
          <pc:docMk/>
          <pc:sldMk cId="936323681" sldId="424"/>
        </pc:sldMkLst>
      </pc:sldChg>
      <pc:sldChg chg="modSp del">
        <pc:chgData name="Gregory H. Soule" userId="8e85ca94-e9a7-448f-8d7d-ba63ebbf0d31" providerId="ADAL" clId="{D16F2747-70E5-418B-A477-30A7A52BBF7E}" dt="2019-08-09T02:18:33.065" v="4974" actId="2696"/>
        <pc:sldMkLst>
          <pc:docMk/>
          <pc:sldMk cId="4273142324" sldId="424"/>
        </pc:sldMkLst>
        <pc:spChg chg="mod">
          <ac:chgData name="Gregory H. Soule" userId="8e85ca94-e9a7-448f-8d7d-ba63ebbf0d31" providerId="ADAL" clId="{D16F2747-70E5-418B-A477-30A7A52BBF7E}" dt="2019-08-07T23:29:06.766" v="34" actId="6549"/>
          <ac:spMkLst>
            <pc:docMk/>
            <pc:sldMk cId="4273142324" sldId="424"/>
            <ac:spMk id="3" creationId="{00000000-0000-0000-0000-000000000000}"/>
          </ac:spMkLst>
        </pc:spChg>
      </pc:sldChg>
      <pc:sldChg chg="add">
        <pc:chgData name="Gregory H. Soule" userId="8e85ca94-e9a7-448f-8d7d-ba63ebbf0d31" providerId="ADAL" clId="{D16F2747-70E5-418B-A477-30A7A52BBF7E}" dt="2019-08-09T02:18:38.215" v="4978"/>
        <pc:sldMkLst>
          <pc:docMk/>
          <pc:sldMk cId="234136097" sldId="425"/>
        </pc:sldMkLst>
      </pc:sldChg>
      <pc:sldChg chg="modSp del">
        <pc:chgData name="Gregory H. Soule" userId="8e85ca94-e9a7-448f-8d7d-ba63ebbf0d31" providerId="ADAL" clId="{D16F2747-70E5-418B-A477-30A7A52BBF7E}" dt="2019-08-09T02:18:33.065" v="4975" actId="2696"/>
        <pc:sldMkLst>
          <pc:docMk/>
          <pc:sldMk cId="3425087849" sldId="425"/>
        </pc:sldMkLst>
        <pc:spChg chg="mod">
          <ac:chgData name="Gregory H. Soule" userId="8e85ca94-e9a7-448f-8d7d-ba63ebbf0d31" providerId="ADAL" clId="{D16F2747-70E5-418B-A477-30A7A52BBF7E}" dt="2019-08-07T23:29:11.118" v="41" actId="20577"/>
          <ac:spMkLst>
            <pc:docMk/>
            <pc:sldMk cId="3425087849" sldId="425"/>
            <ac:spMk id="3" creationId="{00000000-0000-0000-0000-000000000000}"/>
          </ac:spMkLst>
        </pc:spChg>
      </pc:sldChg>
      <pc:sldChg chg="add del">
        <pc:chgData name="Gregory H. Soule" userId="8e85ca94-e9a7-448f-8d7d-ba63ebbf0d31" providerId="ADAL" clId="{D16F2747-70E5-418B-A477-30A7A52BBF7E}" dt="2019-08-09T02:18:33.094" v="4977" actId="2696"/>
        <pc:sldMkLst>
          <pc:docMk/>
          <pc:sldMk cId="484833034" sldId="427"/>
        </pc:sldMkLst>
      </pc:sldChg>
      <pc:sldChg chg="add">
        <pc:chgData name="Gregory H. Soule" userId="8e85ca94-e9a7-448f-8d7d-ba63ebbf0d31" providerId="ADAL" clId="{D16F2747-70E5-418B-A477-30A7A52BBF7E}" dt="2019-08-09T02:18:38.215" v="4978"/>
        <pc:sldMkLst>
          <pc:docMk/>
          <pc:sldMk cId="1631574370" sldId="427"/>
        </pc:sldMkLst>
      </pc:sldChg>
      <pc:sldChg chg="modSp del">
        <pc:chgData name="Gregory H. Soule" userId="8e85ca94-e9a7-448f-8d7d-ba63ebbf0d31" providerId="ADAL" clId="{D16F2747-70E5-418B-A477-30A7A52BBF7E}" dt="2019-08-08T23:54:05.417" v="1831" actId="2696"/>
        <pc:sldMkLst>
          <pc:docMk/>
          <pc:sldMk cId="3075556295" sldId="450"/>
        </pc:sldMkLst>
        <pc:spChg chg="mod">
          <ac:chgData name="Gregory H. Soule" userId="8e85ca94-e9a7-448f-8d7d-ba63ebbf0d31" providerId="ADAL" clId="{D16F2747-70E5-418B-A477-30A7A52BBF7E}" dt="2019-08-07T23:24:44.079" v="33" actId="20577"/>
          <ac:spMkLst>
            <pc:docMk/>
            <pc:sldMk cId="3075556295" sldId="450"/>
            <ac:spMk id="3075" creationId="{00000000-0000-0000-0000-000000000000}"/>
          </ac:spMkLst>
        </pc:spChg>
      </pc:sldChg>
      <pc:sldChg chg="modSp">
        <pc:chgData name="Gregory H. Soule" userId="8e85ca94-e9a7-448f-8d7d-ba63ebbf0d31" providerId="ADAL" clId="{D16F2747-70E5-418B-A477-30A7A52BBF7E}" dt="2019-08-07T23:41:42.285" v="957" actId="20577"/>
        <pc:sldMkLst>
          <pc:docMk/>
          <pc:sldMk cId="1685435774" sldId="456"/>
        </pc:sldMkLst>
        <pc:spChg chg="mod">
          <ac:chgData name="Gregory H. Soule" userId="8e85ca94-e9a7-448f-8d7d-ba63ebbf0d31" providerId="ADAL" clId="{D16F2747-70E5-418B-A477-30A7A52BBF7E}" dt="2019-08-07T23:41:42.285" v="957" actId="20577"/>
          <ac:spMkLst>
            <pc:docMk/>
            <pc:sldMk cId="1685435774" sldId="456"/>
            <ac:spMk id="3" creationId="{00000000-0000-0000-0000-000000000000}"/>
          </ac:spMkLst>
        </pc:spChg>
      </pc:sldChg>
      <pc:sldChg chg="modSp add">
        <pc:chgData name="Gregory H. Soule" userId="8e85ca94-e9a7-448f-8d7d-ba63ebbf0d31" providerId="ADAL" clId="{D16F2747-70E5-418B-A477-30A7A52BBF7E}" dt="2019-08-07T23:36:00.210" v="392" actId="113"/>
        <pc:sldMkLst>
          <pc:docMk/>
          <pc:sldMk cId="2015619502" sldId="463"/>
        </pc:sldMkLst>
        <pc:spChg chg="mod">
          <ac:chgData name="Gregory H. Soule" userId="8e85ca94-e9a7-448f-8d7d-ba63ebbf0d31" providerId="ADAL" clId="{D16F2747-70E5-418B-A477-30A7A52BBF7E}" dt="2019-08-07T23:36:00.210" v="392" actId="113"/>
          <ac:spMkLst>
            <pc:docMk/>
            <pc:sldMk cId="2015619502" sldId="463"/>
            <ac:spMk id="3" creationId="{00000000-0000-0000-0000-000000000000}"/>
          </ac:spMkLst>
        </pc:spChg>
        <pc:spChg chg="mod">
          <ac:chgData name="Gregory H. Soule" userId="8e85ca94-e9a7-448f-8d7d-ba63ebbf0d31" providerId="ADAL" clId="{D16F2747-70E5-418B-A477-30A7A52BBF7E}" dt="2019-08-07T23:34:59.599" v="231" actId="20577"/>
          <ac:spMkLst>
            <pc:docMk/>
            <pc:sldMk cId="2015619502" sldId="463"/>
            <ac:spMk id="4" creationId="{E8C204BF-90A1-492C-A4B6-8F0E85ED217E}"/>
          </ac:spMkLst>
        </pc:spChg>
      </pc:sldChg>
      <pc:sldChg chg="modSp add modNotesTx">
        <pc:chgData name="Gregory H. Soule" userId="8e85ca94-e9a7-448f-8d7d-ba63ebbf0d31" providerId="ADAL" clId="{D16F2747-70E5-418B-A477-30A7A52BBF7E}" dt="2019-08-07T23:39:32.954" v="738" actId="27636"/>
        <pc:sldMkLst>
          <pc:docMk/>
          <pc:sldMk cId="4081072431" sldId="464"/>
        </pc:sldMkLst>
        <pc:spChg chg="mod">
          <ac:chgData name="Gregory H. Soule" userId="8e85ca94-e9a7-448f-8d7d-ba63ebbf0d31" providerId="ADAL" clId="{D16F2747-70E5-418B-A477-30A7A52BBF7E}" dt="2019-08-07T23:39:32.954" v="738" actId="27636"/>
          <ac:spMkLst>
            <pc:docMk/>
            <pc:sldMk cId="4081072431" sldId="464"/>
            <ac:spMk id="3" creationId="{00000000-0000-0000-0000-000000000000}"/>
          </ac:spMkLst>
        </pc:spChg>
      </pc:sldChg>
      <pc:sldChg chg="modSp add">
        <pc:chgData name="Gregory H. Soule" userId="8e85ca94-e9a7-448f-8d7d-ba63ebbf0d31" providerId="ADAL" clId="{D16F2747-70E5-418B-A477-30A7A52BBF7E}" dt="2019-08-07T23:45:46.748" v="1565" actId="27636"/>
        <pc:sldMkLst>
          <pc:docMk/>
          <pc:sldMk cId="275021433" sldId="465"/>
        </pc:sldMkLst>
        <pc:spChg chg="mod">
          <ac:chgData name="Gregory H. Soule" userId="8e85ca94-e9a7-448f-8d7d-ba63ebbf0d31" providerId="ADAL" clId="{D16F2747-70E5-418B-A477-30A7A52BBF7E}" dt="2019-08-07T23:45:46.748" v="1565" actId="27636"/>
          <ac:spMkLst>
            <pc:docMk/>
            <pc:sldMk cId="275021433" sldId="465"/>
            <ac:spMk id="3" creationId="{00000000-0000-0000-0000-000000000000}"/>
          </ac:spMkLst>
        </pc:spChg>
      </pc:sldChg>
      <pc:sldChg chg="modSp add">
        <pc:chgData name="Gregory H. Soule" userId="8e85ca94-e9a7-448f-8d7d-ba63ebbf0d31" providerId="ADAL" clId="{D16F2747-70E5-418B-A477-30A7A52BBF7E}" dt="2019-08-07T23:44:18.171" v="1407" actId="1076"/>
        <pc:sldMkLst>
          <pc:docMk/>
          <pc:sldMk cId="2540572335" sldId="466"/>
        </pc:sldMkLst>
        <pc:spChg chg="mod">
          <ac:chgData name="Gregory H. Soule" userId="8e85ca94-e9a7-448f-8d7d-ba63ebbf0d31" providerId="ADAL" clId="{D16F2747-70E5-418B-A477-30A7A52BBF7E}" dt="2019-08-07T23:44:18.171" v="1407" actId="1076"/>
          <ac:spMkLst>
            <pc:docMk/>
            <pc:sldMk cId="2540572335" sldId="466"/>
            <ac:spMk id="3" creationId="{00000000-0000-0000-0000-000000000000}"/>
          </ac:spMkLst>
        </pc:spChg>
      </pc:sldChg>
      <pc:sldChg chg="modSp add">
        <pc:chgData name="Gregory H. Soule" userId="8e85ca94-e9a7-448f-8d7d-ba63ebbf0d31" providerId="ADAL" clId="{D16F2747-70E5-418B-A477-30A7A52BBF7E}" dt="2019-08-07T23:45:38.471" v="1563" actId="113"/>
        <pc:sldMkLst>
          <pc:docMk/>
          <pc:sldMk cId="2307352861" sldId="467"/>
        </pc:sldMkLst>
        <pc:spChg chg="mod">
          <ac:chgData name="Gregory H. Soule" userId="8e85ca94-e9a7-448f-8d7d-ba63ebbf0d31" providerId="ADAL" clId="{D16F2747-70E5-418B-A477-30A7A52BBF7E}" dt="2019-08-07T23:45:38.471" v="1563" actId="113"/>
          <ac:spMkLst>
            <pc:docMk/>
            <pc:sldMk cId="2307352861" sldId="467"/>
            <ac:spMk id="3" creationId="{00000000-0000-0000-0000-000000000000}"/>
          </ac:spMkLst>
        </pc:spChg>
      </pc:sldChg>
      <pc:sldChg chg="modSp add modNotesTx">
        <pc:chgData name="Gregory H. Soule" userId="8e85ca94-e9a7-448f-8d7d-ba63ebbf0d31" providerId="ADAL" clId="{D16F2747-70E5-418B-A477-30A7A52BBF7E}" dt="2019-08-09T02:27:50.032" v="5080" actId="113"/>
        <pc:sldMkLst>
          <pc:docMk/>
          <pc:sldMk cId="1190813403" sldId="470"/>
        </pc:sldMkLst>
        <pc:spChg chg="mod">
          <ac:chgData name="Gregory H. Soule" userId="8e85ca94-e9a7-448f-8d7d-ba63ebbf0d31" providerId="ADAL" clId="{D16F2747-70E5-418B-A477-30A7A52BBF7E}" dt="2019-08-09T02:27:50.032" v="5080" actId="113"/>
          <ac:spMkLst>
            <pc:docMk/>
            <pc:sldMk cId="1190813403" sldId="470"/>
            <ac:spMk id="32770" creationId="{00000000-0000-0000-0000-000000000000}"/>
          </ac:spMkLst>
        </pc:spChg>
      </pc:sldChg>
      <pc:sldChg chg="modSp add">
        <pc:chgData name="Gregory H. Soule" userId="8e85ca94-e9a7-448f-8d7d-ba63ebbf0d31" providerId="ADAL" clId="{D16F2747-70E5-418B-A477-30A7A52BBF7E}" dt="2019-08-09T02:28:30.763" v="5084" actId="14100"/>
        <pc:sldMkLst>
          <pc:docMk/>
          <pc:sldMk cId="3154505266" sldId="471"/>
        </pc:sldMkLst>
        <pc:spChg chg="mod">
          <ac:chgData name="Gregory H. Soule" userId="8e85ca94-e9a7-448f-8d7d-ba63ebbf0d31" providerId="ADAL" clId="{D16F2747-70E5-418B-A477-30A7A52BBF7E}" dt="2019-08-09T02:28:30.763" v="5084" actId="14100"/>
          <ac:spMkLst>
            <pc:docMk/>
            <pc:sldMk cId="3154505266" sldId="471"/>
            <ac:spMk id="32770" creationId="{00000000-0000-0000-0000-000000000000}"/>
          </ac:spMkLst>
        </pc:spChg>
      </pc:sldChg>
      <pc:sldChg chg="modSp add">
        <pc:chgData name="Gregory H. Soule" userId="8e85ca94-e9a7-448f-8d7d-ba63ebbf0d31" providerId="ADAL" clId="{D16F2747-70E5-418B-A477-30A7A52BBF7E}" dt="2019-08-09T02:28:45.849" v="5085" actId="113"/>
        <pc:sldMkLst>
          <pc:docMk/>
          <pc:sldMk cId="956131700" sldId="472"/>
        </pc:sldMkLst>
        <pc:spChg chg="mod">
          <ac:chgData name="Gregory H. Soule" userId="8e85ca94-e9a7-448f-8d7d-ba63ebbf0d31" providerId="ADAL" clId="{D16F2747-70E5-418B-A477-30A7A52BBF7E}" dt="2019-08-09T02:28:45.849" v="5085" actId="113"/>
          <ac:spMkLst>
            <pc:docMk/>
            <pc:sldMk cId="956131700" sldId="472"/>
            <ac:spMk id="32770" creationId="{00000000-0000-0000-0000-000000000000}"/>
          </ac:spMkLst>
        </pc:spChg>
      </pc:sldChg>
      <pc:sldChg chg="modSp add">
        <pc:chgData name="Gregory H. Soule" userId="8e85ca94-e9a7-448f-8d7d-ba63ebbf0d31" providerId="ADAL" clId="{D16F2747-70E5-418B-A477-30A7A52BBF7E}" dt="2019-08-09T02:29:05.190" v="5086" actId="113"/>
        <pc:sldMkLst>
          <pc:docMk/>
          <pc:sldMk cId="3871991603" sldId="473"/>
        </pc:sldMkLst>
        <pc:spChg chg="mod">
          <ac:chgData name="Gregory H. Soule" userId="8e85ca94-e9a7-448f-8d7d-ba63ebbf0d31" providerId="ADAL" clId="{D16F2747-70E5-418B-A477-30A7A52BBF7E}" dt="2019-08-09T02:29:05.190" v="5086" actId="113"/>
          <ac:spMkLst>
            <pc:docMk/>
            <pc:sldMk cId="3871991603" sldId="473"/>
            <ac:spMk id="32770" creationId="{00000000-0000-0000-0000-000000000000}"/>
          </ac:spMkLst>
        </pc:spChg>
      </pc:sldChg>
      <pc:sldChg chg="modSp add">
        <pc:chgData name="Gregory H. Soule" userId="8e85ca94-e9a7-448f-8d7d-ba63ebbf0d31" providerId="ADAL" clId="{D16F2747-70E5-418B-A477-30A7A52BBF7E}" dt="2019-08-09T02:29:33.017" v="5110" actId="113"/>
        <pc:sldMkLst>
          <pc:docMk/>
          <pc:sldMk cId="1512966629" sldId="474"/>
        </pc:sldMkLst>
        <pc:spChg chg="mod">
          <ac:chgData name="Gregory H. Soule" userId="8e85ca94-e9a7-448f-8d7d-ba63ebbf0d31" providerId="ADAL" clId="{D16F2747-70E5-418B-A477-30A7A52BBF7E}" dt="2019-08-09T02:29:33.017" v="5110" actId="113"/>
          <ac:spMkLst>
            <pc:docMk/>
            <pc:sldMk cId="1512966629" sldId="474"/>
            <ac:spMk id="32770" creationId="{00000000-0000-0000-0000-000000000000}"/>
          </ac:spMkLst>
        </pc:spChg>
      </pc:sldChg>
      <pc:sldChg chg="modSp add">
        <pc:chgData name="Gregory H. Soule" userId="8e85ca94-e9a7-448f-8d7d-ba63ebbf0d31" providerId="ADAL" clId="{D16F2747-70E5-418B-A477-30A7A52BBF7E}" dt="2019-08-09T02:28:00.779" v="5081" actId="113"/>
        <pc:sldMkLst>
          <pc:docMk/>
          <pc:sldMk cId="1886246234" sldId="475"/>
        </pc:sldMkLst>
        <pc:spChg chg="mod">
          <ac:chgData name="Gregory H. Soule" userId="8e85ca94-e9a7-448f-8d7d-ba63ebbf0d31" providerId="ADAL" clId="{D16F2747-70E5-418B-A477-30A7A52BBF7E}" dt="2019-08-09T02:28:00.779" v="5081" actId="113"/>
          <ac:spMkLst>
            <pc:docMk/>
            <pc:sldMk cId="1886246234" sldId="475"/>
            <ac:spMk id="32770" creationId="{00000000-0000-0000-0000-000000000000}"/>
          </ac:spMkLst>
        </pc:spChg>
      </pc:sldChg>
      <pc:sldChg chg="modSp add del">
        <pc:chgData name="Gregory H. Soule" userId="8e85ca94-e9a7-448f-8d7d-ba63ebbf0d31" providerId="ADAL" clId="{D16F2747-70E5-418B-A477-30A7A52BBF7E}" dt="2019-08-08T23:53:57.954" v="1830" actId="2696"/>
        <pc:sldMkLst>
          <pc:docMk/>
          <pc:sldMk cId="3653623734" sldId="475"/>
        </pc:sldMkLst>
        <pc:spChg chg="mod">
          <ac:chgData name="Gregory H. Soule" userId="8e85ca94-e9a7-448f-8d7d-ba63ebbf0d31" providerId="ADAL" clId="{D16F2747-70E5-418B-A477-30A7A52BBF7E}" dt="2019-08-07T23:56:56.889" v="1829" actId="14100"/>
          <ac:spMkLst>
            <pc:docMk/>
            <pc:sldMk cId="3653623734" sldId="475"/>
            <ac:spMk id="32770" creationId="{00000000-0000-0000-0000-000000000000}"/>
          </ac:spMkLst>
        </pc:spChg>
      </pc:sldChg>
      <pc:sldChg chg="modSp add">
        <pc:chgData name="Gregory H. Soule" userId="8e85ca94-e9a7-448f-8d7d-ba63ebbf0d31" providerId="ADAL" clId="{D16F2747-70E5-418B-A477-30A7A52BBF7E}" dt="2019-08-08T23:56:35.726" v="2081" actId="1076"/>
        <pc:sldMkLst>
          <pc:docMk/>
          <pc:sldMk cId="2357527105" sldId="476"/>
        </pc:sldMkLst>
        <pc:spChg chg="mod">
          <ac:chgData name="Gregory H. Soule" userId="8e85ca94-e9a7-448f-8d7d-ba63ebbf0d31" providerId="ADAL" clId="{D16F2747-70E5-418B-A477-30A7A52BBF7E}" dt="2019-08-08T23:54:28.927" v="1879" actId="20577"/>
          <ac:spMkLst>
            <pc:docMk/>
            <pc:sldMk cId="2357527105" sldId="476"/>
            <ac:spMk id="2" creationId="{00000000-0000-0000-0000-000000000000}"/>
          </ac:spMkLst>
        </pc:spChg>
        <pc:spChg chg="mod">
          <ac:chgData name="Gregory H. Soule" userId="8e85ca94-e9a7-448f-8d7d-ba63ebbf0d31" providerId="ADAL" clId="{D16F2747-70E5-418B-A477-30A7A52BBF7E}" dt="2019-08-08T23:56:35.726" v="2081" actId="1076"/>
          <ac:spMkLst>
            <pc:docMk/>
            <pc:sldMk cId="2357527105" sldId="476"/>
            <ac:spMk id="3" creationId="{00000000-0000-0000-0000-000000000000}"/>
          </ac:spMkLst>
        </pc:spChg>
      </pc:sldChg>
      <pc:sldChg chg="add del">
        <pc:chgData name="Gregory H. Soule" userId="8e85ca94-e9a7-448f-8d7d-ba63ebbf0d31" providerId="ADAL" clId="{D16F2747-70E5-418B-A477-30A7A52BBF7E}" dt="2019-08-08T23:56:47.153" v="2083"/>
        <pc:sldMkLst>
          <pc:docMk/>
          <pc:sldMk cId="1385407206" sldId="477"/>
        </pc:sldMkLst>
      </pc:sldChg>
      <pc:sldChg chg="modSp add">
        <pc:chgData name="Gregory H. Soule" userId="8e85ca94-e9a7-448f-8d7d-ba63ebbf0d31" providerId="ADAL" clId="{D16F2747-70E5-418B-A477-30A7A52BBF7E}" dt="2019-08-08T23:58:08.449" v="2229" actId="313"/>
        <pc:sldMkLst>
          <pc:docMk/>
          <pc:sldMk cId="1970643853" sldId="477"/>
        </pc:sldMkLst>
        <pc:spChg chg="mod">
          <ac:chgData name="Gregory H. Soule" userId="8e85ca94-e9a7-448f-8d7d-ba63ebbf0d31" providerId="ADAL" clId="{D16F2747-70E5-418B-A477-30A7A52BBF7E}" dt="2019-08-08T23:56:56.315" v="2092" actId="20577"/>
          <ac:spMkLst>
            <pc:docMk/>
            <pc:sldMk cId="1970643853" sldId="477"/>
            <ac:spMk id="2" creationId="{00000000-0000-0000-0000-000000000000}"/>
          </ac:spMkLst>
        </pc:spChg>
        <pc:spChg chg="mod">
          <ac:chgData name="Gregory H. Soule" userId="8e85ca94-e9a7-448f-8d7d-ba63ebbf0d31" providerId="ADAL" clId="{D16F2747-70E5-418B-A477-30A7A52BBF7E}" dt="2019-08-08T23:58:08.449" v="2229" actId="313"/>
          <ac:spMkLst>
            <pc:docMk/>
            <pc:sldMk cId="1970643853" sldId="477"/>
            <ac:spMk id="3" creationId="{00000000-0000-0000-0000-000000000000}"/>
          </ac:spMkLst>
        </pc:spChg>
      </pc:sldChg>
      <pc:sldChg chg="modSp add">
        <pc:chgData name="Gregory H. Soule" userId="8e85ca94-e9a7-448f-8d7d-ba63ebbf0d31" providerId="ADAL" clId="{D16F2747-70E5-418B-A477-30A7A52BBF7E}" dt="2019-08-09T02:38:20.549" v="5267" actId="20577"/>
        <pc:sldMkLst>
          <pc:docMk/>
          <pc:sldMk cId="2266772466" sldId="478"/>
        </pc:sldMkLst>
        <pc:spChg chg="mod">
          <ac:chgData name="Gregory H. Soule" userId="8e85ca94-e9a7-448f-8d7d-ba63ebbf0d31" providerId="ADAL" clId="{D16F2747-70E5-418B-A477-30A7A52BBF7E}" dt="2019-08-09T02:38:20.549" v="5267" actId="20577"/>
          <ac:spMkLst>
            <pc:docMk/>
            <pc:sldMk cId="2266772466" sldId="478"/>
            <ac:spMk id="3" creationId="{00000000-0000-0000-0000-000000000000}"/>
          </ac:spMkLst>
        </pc:spChg>
      </pc:sldChg>
      <pc:sldChg chg="add del">
        <pc:chgData name="Gregory H. Soule" userId="8e85ca94-e9a7-448f-8d7d-ba63ebbf0d31" providerId="ADAL" clId="{D16F2747-70E5-418B-A477-30A7A52BBF7E}" dt="2019-08-08T23:58:56.270" v="2231" actId="2696"/>
        <pc:sldMkLst>
          <pc:docMk/>
          <pc:sldMk cId="3096439473" sldId="478"/>
        </pc:sldMkLst>
      </pc:sldChg>
      <pc:sldChg chg="modSp add">
        <pc:chgData name="Gregory H. Soule" userId="8e85ca94-e9a7-448f-8d7d-ba63ebbf0d31" providerId="ADAL" clId="{D16F2747-70E5-418B-A477-30A7A52BBF7E}" dt="2019-08-09T00:01:16.637" v="2422" actId="20577"/>
        <pc:sldMkLst>
          <pc:docMk/>
          <pc:sldMk cId="888330174" sldId="479"/>
        </pc:sldMkLst>
        <pc:spChg chg="mod">
          <ac:chgData name="Gregory H. Soule" userId="8e85ca94-e9a7-448f-8d7d-ba63ebbf0d31" providerId="ADAL" clId="{D16F2747-70E5-418B-A477-30A7A52BBF7E}" dt="2019-08-09T00:01:16.637" v="2422" actId="20577"/>
          <ac:spMkLst>
            <pc:docMk/>
            <pc:sldMk cId="888330174" sldId="479"/>
            <ac:spMk id="3" creationId="{00000000-0000-0000-0000-000000000000}"/>
          </ac:spMkLst>
        </pc:spChg>
      </pc:sldChg>
      <pc:sldChg chg="modSp add">
        <pc:chgData name="Gregory H. Soule" userId="8e85ca94-e9a7-448f-8d7d-ba63ebbf0d31" providerId="ADAL" clId="{D16F2747-70E5-418B-A477-30A7A52BBF7E}" dt="2019-08-09T00:07:28.046" v="2731" actId="20577"/>
        <pc:sldMkLst>
          <pc:docMk/>
          <pc:sldMk cId="1101007557" sldId="480"/>
        </pc:sldMkLst>
        <pc:spChg chg="mod">
          <ac:chgData name="Gregory H. Soule" userId="8e85ca94-e9a7-448f-8d7d-ba63ebbf0d31" providerId="ADAL" clId="{D16F2747-70E5-418B-A477-30A7A52BBF7E}" dt="2019-08-09T00:06:30.398" v="2618" actId="20577"/>
          <ac:spMkLst>
            <pc:docMk/>
            <pc:sldMk cId="1101007557" sldId="480"/>
            <ac:spMk id="2" creationId="{00000000-0000-0000-0000-000000000000}"/>
          </ac:spMkLst>
        </pc:spChg>
        <pc:spChg chg="mod">
          <ac:chgData name="Gregory H. Soule" userId="8e85ca94-e9a7-448f-8d7d-ba63ebbf0d31" providerId="ADAL" clId="{D16F2747-70E5-418B-A477-30A7A52BBF7E}" dt="2019-08-09T00:07:28.046" v="2731" actId="20577"/>
          <ac:spMkLst>
            <pc:docMk/>
            <pc:sldMk cId="1101007557" sldId="480"/>
            <ac:spMk id="3" creationId="{00000000-0000-0000-0000-000000000000}"/>
          </ac:spMkLst>
        </pc:spChg>
      </pc:sldChg>
      <pc:sldChg chg="add del">
        <pc:chgData name="Gregory H. Soule" userId="8e85ca94-e9a7-448f-8d7d-ba63ebbf0d31" providerId="ADAL" clId="{D16F2747-70E5-418B-A477-30A7A52BBF7E}" dt="2019-08-09T00:08:53.163" v="2733" actId="2696"/>
        <pc:sldMkLst>
          <pc:docMk/>
          <pc:sldMk cId="2699225160" sldId="481"/>
        </pc:sldMkLst>
      </pc:sldChg>
      <pc:sldChg chg="modSp add">
        <pc:chgData name="Gregory H. Soule" userId="8e85ca94-e9a7-448f-8d7d-ba63ebbf0d31" providerId="ADAL" clId="{D16F2747-70E5-418B-A477-30A7A52BBF7E}" dt="2019-08-09T00:13:26.425" v="2961" actId="20578"/>
        <pc:sldMkLst>
          <pc:docMk/>
          <pc:sldMk cId="4053729789" sldId="481"/>
        </pc:sldMkLst>
        <pc:spChg chg="mod">
          <ac:chgData name="Gregory H. Soule" userId="8e85ca94-e9a7-448f-8d7d-ba63ebbf0d31" providerId="ADAL" clId="{D16F2747-70E5-418B-A477-30A7A52BBF7E}" dt="2019-08-09T00:09:01.707" v="2746" actId="5793"/>
          <ac:spMkLst>
            <pc:docMk/>
            <pc:sldMk cId="4053729789" sldId="481"/>
            <ac:spMk id="2" creationId="{00000000-0000-0000-0000-000000000000}"/>
          </ac:spMkLst>
        </pc:spChg>
        <pc:spChg chg="mod">
          <ac:chgData name="Gregory H. Soule" userId="8e85ca94-e9a7-448f-8d7d-ba63ebbf0d31" providerId="ADAL" clId="{D16F2747-70E5-418B-A477-30A7A52BBF7E}" dt="2019-08-09T00:13:26.425" v="2961" actId="20578"/>
          <ac:spMkLst>
            <pc:docMk/>
            <pc:sldMk cId="4053729789" sldId="481"/>
            <ac:spMk id="3" creationId="{00000000-0000-0000-0000-000000000000}"/>
          </ac:spMkLst>
        </pc:spChg>
      </pc:sldChg>
      <pc:sldChg chg="modSp add">
        <pc:chgData name="Gregory H. Soule" userId="8e85ca94-e9a7-448f-8d7d-ba63ebbf0d31" providerId="ADAL" clId="{D16F2747-70E5-418B-A477-30A7A52BBF7E}" dt="2019-08-09T01:47:32.298" v="3208" actId="313"/>
        <pc:sldMkLst>
          <pc:docMk/>
          <pc:sldMk cId="1616493739" sldId="482"/>
        </pc:sldMkLst>
        <pc:spChg chg="mod">
          <ac:chgData name="Gregory H. Soule" userId="8e85ca94-e9a7-448f-8d7d-ba63ebbf0d31" providerId="ADAL" clId="{D16F2747-70E5-418B-A477-30A7A52BBF7E}" dt="2019-08-09T01:47:32.298" v="3208" actId="313"/>
          <ac:spMkLst>
            <pc:docMk/>
            <pc:sldMk cId="1616493739" sldId="482"/>
            <ac:spMk id="3" creationId="{00000000-0000-0000-0000-000000000000}"/>
          </ac:spMkLst>
        </pc:spChg>
      </pc:sldChg>
      <pc:sldChg chg="modSp add">
        <pc:chgData name="Gregory H. Soule" userId="8e85ca94-e9a7-448f-8d7d-ba63ebbf0d31" providerId="ADAL" clId="{D16F2747-70E5-418B-A477-30A7A52BBF7E}" dt="2019-08-09T01:49:57.171" v="3383" actId="20577"/>
        <pc:sldMkLst>
          <pc:docMk/>
          <pc:sldMk cId="2039817426" sldId="483"/>
        </pc:sldMkLst>
        <pc:spChg chg="mod">
          <ac:chgData name="Gregory H. Soule" userId="8e85ca94-e9a7-448f-8d7d-ba63ebbf0d31" providerId="ADAL" clId="{D16F2747-70E5-418B-A477-30A7A52BBF7E}" dt="2019-08-09T01:49:57.171" v="3383" actId="20577"/>
          <ac:spMkLst>
            <pc:docMk/>
            <pc:sldMk cId="2039817426" sldId="483"/>
            <ac:spMk id="3" creationId="{00000000-0000-0000-0000-000000000000}"/>
          </ac:spMkLst>
        </pc:spChg>
      </pc:sldChg>
      <pc:sldChg chg="modSp add">
        <pc:chgData name="Gregory H. Soule" userId="8e85ca94-e9a7-448f-8d7d-ba63ebbf0d31" providerId="ADAL" clId="{D16F2747-70E5-418B-A477-30A7A52BBF7E}" dt="2019-08-09T01:53:29.352" v="3618" actId="20577"/>
        <pc:sldMkLst>
          <pc:docMk/>
          <pc:sldMk cId="3594536672" sldId="484"/>
        </pc:sldMkLst>
        <pc:spChg chg="mod">
          <ac:chgData name="Gregory H. Soule" userId="8e85ca94-e9a7-448f-8d7d-ba63ebbf0d31" providerId="ADAL" clId="{D16F2747-70E5-418B-A477-30A7A52BBF7E}" dt="2019-08-09T01:50:15.391" v="3395" actId="20577"/>
          <ac:spMkLst>
            <pc:docMk/>
            <pc:sldMk cId="3594536672" sldId="484"/>
            <ac:spMk id="2" creationId="{00000000-0000-0000-0000-000000000000}"/>
          </ac:spMkLst>
        </pc:spChg>
        <pc:spChg chg="mod">
          <ac:chgData name="Gregory H. Soule" userId="8e85ca94-e9a7-448f-8d7d-ba63ebbf0d31" providerId="ADAL" clId="{D16F2747-70E5-418B-A477-30A7A52BBF7E}" dt="2019-08-09T01:53:29.352" v="3618" actId="20577"/>
          <ac:spMkLst>
            <pc:docMk/>
            <pc:sldMk cId="3594536672" sldId="484"/>
            <ac:spMk id="3" creationId="{00000000-0000-0000-0000-000000000000}"/>
          </ac:spMkLst>
        </pc:spChg>
      </pc:sldChg>
      <pc:sldChg chg="add del">
        <pc:chgData name="Gregory H. Soule" userId="8e85ca94-e9a7-448f-8d7d-ba63ebbf0d31" providerId="ADAL" clId="{D16F2747-70E5-418B-A477-30A7A52BBF7E}" dt="2019-08-09T01:54:41.197" v="3621" actId="2696"/>
        <pc:sldMkLst>
          <pc:docMk/>
          <pc:sldMk cId="3093601131" sldId="485"/>
        </pc:sldMkLst>
      </pc:sldChg>
      <pc:sldChg chg="modSp add">
        <pc:chgData name="Gregory H. Soule" userId="8e85ca94-e9a7-448f-8d7d-ba63ebbf0d31" providerId="ADAL" clId="{D16F2747-70E5-418B-A477-30A7A52BBF7E}" dt="2019-08-09T01:57:17.177" v="3890" actId="20577"/>
        <pc:sldMkLst>
          <pc:docMk/>
          <pc:sldMk cId="1846661026" sldId="486"/>
        </pc:sldMkLst>
        <pc:spChg chg="mod">
          <ac:chgData name="Gregory H. Soule" userId="8e85ca94-e9a7-448f-8d7d-ba63ebbf0d31" providerId="ADAL" clId="{D16F2747-70E5-418B-A477-30A7A52BBF7E}" dt="2019-08-09T01:57:17.177" v="3890" actId="20577"/>
          <ac:spMkLst>
            <pc:docMk/>
            <pc:sldMk cId="1846661026" sldId="486"/>
            <ac:spMk id="3" creationId="{00000000-0000-0000-0000-000000000000}"/>
          </ac:spMkLst>
        </pc:spChg>
      </pc:sldChg>
      <pc:sldChg chg="addSp delSp modSp add">
        <pc:chgData name="Gregory H. Soule" userId="8e85ca94-e9a7-448f-8d7d-ba63ebbf0d31" providerId="ADAL" clId="{D16F2747-70E5-418B-A477-30A7A52BBF7E}" dt="2019-08-09T02:39:53.095" v="5269" actId="20577"/>
        <pc:sldMkLst>
          <pc:docMk/>
          <pc:sldMk cId="4237372866" sldId="487"/>
        </pc:sldMkLst>
        <pc:spChg chg="mod">
          <ac:chgData name="Gregory H. Soule" userId="8e85ca94-e9a7-448f-8d7d-ba63ebbf0d31" providerId="ADAL" clId="{D16F2747-70E5-418B-A477-30A7A52BBF7E}" dt="2019-08-09T02:39:53.095" v="5269" actId="20577"/>
          <ac:spMkLst>
            <pc:docMk/>
            <pc:sldMk cId="4237372866" sldId="487"/>
            <ac:spMk id="3" creationId="{00000000-0000-0000-0000-000000000000}"/>
          </ac:spMkLst>
        </pc:spChg>
        <pc:picChg chg="add del mod">
          <ac:chgData name="Gregory H. Soule" userId="8e85ca94-e9a7-448f-8d7d-ba63ebbf0d31" providerId="ADAL" clId="{D16F2747-70E5-418B-A477-30A7A52BBF7E}" dt="2019-08-09T02:16:39.272" v="4971" actId="478"/>
          <ac:picMkLst>
            <pc:docMk/>
            <pc:sldMk cId="4237372866" sldId="487"/>
            <ac:picMk id="5" creationId="{21C0A76C-8CD9-4775-9A07-6100739FA6FD}"/>
          </ac:picMkLst>
        </pc:picChg>
      </pc:sldChg>
      <pc:sldChg chg="modSp add">
        <pc:chgData name="Gregory H. Soule" userId="8e85ca94-e9a7-448f-8d7d-ba63ebbf0d31" providerId="ADAL" clId="{D16F2747-70E5-418B-A477-30A7A52BBF7E}" dt="2019-08-09T02:40:17.086" v="5273" actId="20577"/>
        <pc:sldMkLst>
          <pc:docMk/>
          <pc:sldMk cId="3327025001" sldId="488"/>
        </pc:sldMkLst>
        <pc:spChg chg="mod">
          <ac:chgData name="Gregory H. Soule" userId="8e85ca94-e9a7-448f-8d7d-ba63ebbf0d31" providerId="ADAL" clId="{D16F2747-70E5-418B-A477-30A7A52BBF7E}" dt="2019-08-09T02:00:40.792" v="4029" actId="20577"/>
          <ac:spMkLst>
            <pc:docMk/>
            <pc:sldMk cId="3327025001" sldId="488"/>
            <ac:spMk id="2" creationId="{00000000-0000-0000-0000-000000000000}"/>
          </ac:spMkLst>
        </pc:spChg>
        <pc:spChg chg="mod">
          <ac:chgData name="Gregory H. Soule" userId="8e85ca94-e9a7-448f-8d7d-ba63ebbf0d31" providerId="ADAL" clId="{D16F2747-70E5-418B-A477-30A7A52BBF7E}" dt="2019-08-09T02:40:17.086" v="5273" actId="20577"/>
          <ac:spMkLst>
            <pc:docMk/>
            <pc:sldMk cId="3327025001" sldId="488"/>
            <ac:spMk id="3" creationId="{00000000-0000-0000-0000-000000000000}"/>
          </ac:spMkLst>
        </pc:spChg>
      </pc:sldChg>
      <pc:sldChg chg="modSp add">
        <pc:chgData name="Gregory H. Soule" userId="8e85ca94-e9a7-448f-8d7d-ba63ebbf0d31" providerId="ADAL" clId="{D16F2747-70E5-418B-A477-30A7A52BBF7E}" dt="2019-08-09T02:04:35.304" v="4319" actId="20577"/>
        <pc:sldMkLst>
          <pc:docMk/>
          <pc:sldMk cId="700035965" sldId="489"/>
        </pc:sldMkLst>
        <pc:spChg chg="mod">
          <ac:chgData name="Gregory H. Soule" userId="8e85ca94-e9a7-448f-8d7d-ba63ebbf0d31" providerId="ADAL" clId="{D16F2747-70E5-418B-A477-30A7A52BBF7E}" dt="2019-08-09T02:04:35.304" v="4319" actId="20577"/>
          <ac:spMkLst>
            <pc:docMk/>
            <pc:sldMk cId="700035965" sldId="489"/>
            <ac:spMk id="3" creationId="{00000000-0000-0000-0000-000000000000}"/>
          </ac:spMkLst>
        </pc:spChg>
      </pc:sldChg>
      <pc:sldChg chg="modSp add">
        <pc:chgData name="Gregory H. Soule" userId="8e85ca94-e9a7-448f-8d7d-ba63ebbf0d31" providerId="ADAL" clId="{D16F2747-70E5-418B-A477-30A7A52BBF7E}" dt="2019-08-09T02:12:08.672" v="4784" actId="20577"/>
        <pc:sldMkLst>
          <pc:docMk/>
          <pc:sldMk cId="371518138" sldId="490"/>
        </pc:sldMkLst>
        <pc:spChg chg="mod">
          <ac:chgData name="Gregory H. Soule" userId="8e85ca94-e9a7-448f-8d7d-ba63ebbf0d31" providerId="ADAL" clId="{D16F2747-70E5-418B-A477-30A7A52BBF7E}" dt="2019-08-09T02:08:47.963" v="4354" actId="20577"/>
          <ac:spMkLst>
            <pc:docMk/>
            <pc:sldMk cId="371518138" sldId="490"/>
            <ac:spMk id="2" creationId="{00000000-0000-0000-0000-000000000000}"/>
          </ac:spMkLst>
        </pc:spChg>
        <pc:spChg chg="mod">
          <ac:chgData name="Gregory H. Soule" userId="8e85ca94-e9a7-448f-8d7d-ba63ebbf0d31" providerId="ADAL" clId="{D16F2747-70E5-418B-A477-30A7A52BBF7E}" dt="2019-08-09T02:12:08.672" v="4784" actId="20577"/>
          <ac:spMkLst>
            <pc:docMk/>
            <pc:sldMk cId="371518138" sldId="490"/>
            <ac:spMk id="3" creationId="{00000000-0000-0000-0000-000000000000}"/>
          </ac:spMkLst>
        </pc:spChg>
      </pc:sldChg>
      <pc:sldChg chg="addSp modSp add">
        <pc:chgData name="Gregory H. Soule" userId="8e85ca94-e9a7-448f-8d7d-ba63ebbf0d31" providerId="ADAL" clId="{D16F2747-70E5-418B-A477-30A7A52BBF7E}" dt="2019-08-09T02:42:05.453" v="5274" actId="20577"/>
        <pc:sldMkLst>
          <pc:docMk/>
          <pc:sldMk cId="642496789" sldId="491"/>
        </pc:sldMkLst>
        <pc:spChg chg="mod">
          <ac:chgData name="Gregory H. Soule" userId="8e85ca94-e9a7-448f-8d7d-ba63ebbf0d31" providerId="ADAL" clId="{D16F2747-70E5-418B-A477-30A7A52BBF7E}" dt="2019-08-09T02:42:05.453" v="5274" actId="20577"/>
          <ac:spMkLst>
            <pc:docMk/>
            <pc:sldMk cId="642496789" sldId="491"/>
            <ac:spMk id="3" creationId="{00000000-0000-0000-0000-000000000000}"/>
          </ac:spMkLst>
        </pc:spChg>
        <pc:picChg chg="add mod">
          <ac:chgData name="Gregory H. Soule" userId="8e85ca94-e9a7-448f-8d7d-ba63ebbf0d31" providerId="ADAL" clId="{D16F2747-70E5-418B-A477-30A7A52BBF7E}" dt="2019-08-09T02:16:12.346" v="4967" actId="1076"/>
          <ac:picMkLst>
            <pc:docMk/>
            <pc:sldMk cId="642496789" sldId="491"/>
            <ac:picMk id="5" creationId="{8BEC71FB-25F1-4F93-B203-AEA1D89B1E73}"/>
          </ac:picMkLst>
        </pc:picChg>
      </pc:sldChg>
      <pc:sldChg chg="add">
        <pc:chgData name="Gregory H. Soule" userId="8e85ca94-e9a7-448f-8d7d-ba63ebbf0d31" providerId="ADAL" clId="{D16F2747-70E5-418B-A477-30A7A52BBF7E}" dt="2019-08-09T02:18:38.215" v="4978"/>
        <pc:sldMkLst>
          <pc:docMk/>
          <pc:sldMk cId="918426189" sldId="492"/>
        </pc:sldMkLst>
      </pc:sldChg>
      <pc:sldChg chg="add del">
        <pc:chgData name="Gregory H. Soule" userId="8e85ca94-e9a7-448f-8d7d-ba63ebbf0d31" providerId="ADAL" clId="{D16F2747-70E5-418B-A477-30A7A52BBF7E}" dt="2019-08-09T02:18:33.044" v="4973" actId="2696"/>
        <pc:sldMkLst>
          <pc:docMk/>
          <pc:sldMk cId="1777676453" sldId="492"/>
        </pc:sldMkLst>
      </pc:sldChg>
      <pc:sldChg chg="modSp add">
        <pc:chgData name="Gregory H. Soule" userId="8e85ca94-e9a7-448f-8d7d-ba63ebbf0d31" providerId="ADAL" clId="{D16F2747-70E5-418B-A477-30A7A52BBF7E}" dt="2019-08-09T02:28:16.062" v="5082" actId="113"/>
        <pc:sldMkLst>
          <pc:docMk/>
          <pc:sldMk cId="2586101858" sldId="493"/>
        </pc:sldMkLst>
        <pc:spChg chg="mod">
          <ac:chgData name="Gregory H. Soule" userId="8e85ca94-e9a7-448f-8d7d-ba63ebbf0d31" providerId="ADAL" clId="{D16F2747-70E5-418B-A477-30A7A52BBF7E}" dt="2019-08-09T02:28:16.062" v="5082" actId="113"/>
          <ac:spMkLst>
            <pc:docMk/>
            <pc:sldMk cId="2586101858" sldId="493"/>
            <ac:spMk id="32770" creationId="{00000000-0000-0000-0000-000000000000}"/>
          </ac:spMkLst>
        </pc:spChg>
      </pc:sldChg>
      <pc:sldChg chg="modSp add">
        <pc:chgData name="Gregory H. Soule" userId="8e85ca94-e9a7-448f-8d7d-ba63ebbf0d31" providerId="ADAL" clId="{D16F2747-70E5-418B-A477-30A7A52BBF7E}" dt="2019-08-09T02:29:21.667" v="5109" actId="113"/>
        <pc:sldMkLst>
          <pc:docMk/>
          <pc:sldMk cId="2084008449" sldId="494"/>
        </pc:sldMkLst>
        <pc:spChg chg="mod">
          <ac:chgData name="Gregory H. Soule" userId="8e85ca94-e9a7-448f-8d7d-ba63ebbf0d31" providerId="ADAL" clId="{D16F2747-70E5-418B-A477-30A7A52BBF7E}" dt="2019-08-09T02:29:21.667" v="5109" actId="113"/>
          <ac:spMkLst>
            <pc:docMk/>
            <pc:sldMk cId="2084008449" sldId="494"/>
            <ac:spMk id="32770" creationId="{00000000-0000-0000-0000-000000000000}"/>
          </ac:spMkLst>
        </pc:spChg>
      </pc:sldChg>
    </pc:docChg>
  </pc:docChgLst>
  <pc:docChgLst>
    <pc:chgData name="Gregory H. Soule" userId="8e85ca94-e9a7-448f-8d7d-ba63ebbf0d31" providerId="ADAL" clId="{F5542E9C-24C9-4128-B327-0DEEBC43181A}"/>
    <pc:docChg chg="custSel modSld">
      <pc:chgData name="Gregory H. Soule" userId="8e85ca94-e9a7-448f-8d7d-ba63ebbf0d31" providerId="ADAL" clId="{F5542E9C-24C9-4128-B327-0DEEBC43181A}" dt="2019-08-07T18:01:29.149" v="130" actId="20577"/>
      <pc:docMkLst>
        <pc:docMk/>
      </pc:docMkLst>
      <pc:sldChg chg="modSp">
        <pc:chgData name="Gregory H. Soule" userId="8e85ca94-e9a7-448f-8d7d-ba63ebbf0d31" providerId="ADAL" clId="{F5542E9C-24C9-4128-B327-0DEEBC43181A}" dt="2019-08-07T18:00:57.878" v="79" actId="114"/>
        <pc:sldMkLst>
          <pc:docMk/>
          <pc:sldMk cId="756498640" sldId="265"/>
        </pc:sldMkLst>
        <pc:spChg chg="mod">
          <ac:chgData name="Gregory H. Soule" userId="8e85ca94-e9a7-448f-8d7d-ba63ebbf0d31" providerId="ADAL" clId="{F5542E9C-24C9-4128-B327-0DEEBC43181A}" dt="2019-08-07T18:00:38.985" v="20" actId="121"/>
          <ac:spMkLst>
            <pc:docMk/>
            <pc:sldMk cId="756498640" sldId="265"/>
            <ac:spMk id="2" creationId="{3861D059-9C97-413B-A304-26567BB23B33}"/>
          </ac:spMkLst>
        </pc:spChg>
        <pc:spChg chg="mod">
          <ac:chgData name="Gregory H. Soule" userId="8e85ca94-e9a7-448f-8d7d-ba63ebbf0d31" providerId="ADAL" clId="{F5542E9C-24C9-4128-B327-0DEEBC43181A}" dt="2019-08-07T18:00:57.878" v="79" actId="114"/>
          <ac:spMkLst>
            <pc:docMk/>
            <pc:sldMk cId="756498640" sldId="265"/>
            <ac:spMk id="3" creationId="{0F83AB28-AE7A-41A1-8FCB-EA9F8F7F5B6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C0B9D72-3215-496B-B178-E4AD0F1B3D87}"/>
              </a:ext>
            </a:extLst>
          </p:cNvPr>
          <p:cNvSpPr>
            <a:spLocks noGrp="1"/>
          </p:cNvSpPr>
          <p:nvPr>
            <p:ph type="hdr" sz="quarter"/>
          </p:nvPr>
        </p:nvSpPr>
        <p:spPr>
          <a:xfrm>
            <a:off x="1" y="1"/>
            <a:ext cx="3038475" cy="466725"/>
          </a:xfrm>
          <a:prstGeom prst="rect">
            <a:avLst/>
          </a:prstGeom>
        </p:spPr>
        <p:txBody>
          <a:bodyPr vert="horz" lIns="91430" tIns="45716" rIns="91430" bIns="45716" rtlCol="0"/>
          <a:lstStyle>
            <a:lvl1pPr algn="l">
              <a:defRPr sz="1200"/>
            </a:lvl1pPr>
          </a:lstStyle>
          <a:p>
            <a:r>
              <a:rPr lang="en-US" dirty="0"/>
              <a:t>Cybersecurity</a:t>
            </a:r>
          </a:p>
        </p:txBody>
      </p:sp>
      <p:sp>
        <p:nvSpPr>
          <p:cNvPr id="3" name="Date Placeholder 2">
            <a:extLst>
              <a:ext uri="{FF2B5EF4-FFF2-40B4-BE49-F238E27FC236}">
                <a16:creationId xmlns:a16="http://schemas.microsoft.com/office/drawing/2014/main" xmlns="" id="{AEEDB2CF-0CA0-444F-9620-65426EB6D124}"/>
              </a:ext>
            </a:extLst>
          </p:cNvPr>
          <p:cNvSpPr>
            <a:spLocks noGrp="1"/>
          </p:cNvSpPr>
          <p:nvPr>
            <p:ph type="dt" sz="quarter" idx="1"/>
          </p:nvPr>
        </p:nvSpPr>
        <p:spPr>
          <a:xfrm>
            <a:off x="3970339" y="1"/>
            <a:ext cx="3038475" cy="466725"/>
          </a:xfrm>
          <a:prstGeom prst="rect">
            <a:avLst/>
          </a:prstGeom>
        </p:spPr>
        <p:txBody>
          <a:bodyPr vert="horz" lIns="91430" tIns="45716" rIns="91430" bIns="45716" rtlCol="0"/>
          <a:lstStyle>
            <a:lvl1pPr algn="r">
              <a:defRPr sz="1200"/>
            </a:lvl1pPr>
          </a:lstStyle>
          <a:p>
            <a:r>
              <a:rPr lang="en-US" dirty="0"/>
              <a:t>October 2019</a:t>
            </a:r>
          </a:p>
        </p:txBody>
      </p:sp>
      <p:sp>
        <p:nvSpPr>
          <p:cNvPr id="4" name="Footer Placeholder 3">
            <a:extLst>
              <a:ext uri="{FF2B5EF4-FFF2-40B4-BE49-F238E27FC236}">
                <a16:creationId xmlns:a16="http://schemas.microsoft.com/office/drawing/2014/main" xmlns="" id="{CED886F3-3541-486E-A1EA-5A2F56AD3476}"/>
              </a:ext>
            </a:extLst>
          </p:cNvPr>
          <p:cNvSpPr>
            <a:spLocks noGrp="1"/>
          </p:cNvSpPr>
          <p:nvPr>
            <p:ph type="ftr" sz="quarter" idx="2"/>
          </p:nvPr>
        </p:nvSpPr>
        <p:spPr>
          <a:xfrm>
            <a:off x="1" y="8829676"/>
            <a:ext cx="3038475" cy="466725"/>
          </a:xfrm>
          <a:prstGeom prst="rect">
            <a:avLst/>
          </a:prstGeom>
        </p:spPr>
        <p:txBody>
          <a:bodyPr vert="horz" lIns="91430" tIns="45716" rIns="91430" bIns="4571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37E93057-CF04-4515-A1AB-83C110C6BB67}"/>
              </a:ext>
            </a:extLst>
          </p:cNvPr>
          <p:cNvSpPr>
            <a:spLocks noGrp="1"/>
          </p:cNvSpPr>
          <p:nvPr>
            <p:ph type="sldNum" sz="quarter" idx="3"/>
          </p:nvPr>
        </p:nvSpPr>
        <p:spPr>
          <a:xfrm>
            <a:off x="3970339" y="8829676"/>
            <a:ext cx="3038475" cy="466725"/>
          </a:xfrm>
          <a:prstGeom prst="rect">
            <a:avLst/>
          </a:prstGeom>
        </p:spPr>
        <p:txBody>
          <a:bodyPr vert="horz" lIns="91430" tIns="45716" rIns="91430" bIns="45716" rtlCol="0" anchor="b"/>
          <a:lstStyle>
            <a:lvl1pPr algn="r">
              <a:defRPr sz="1200"/>
            </a:lvl1pPr>
          </a:lstStyle>
          <a:p>
            <a:fld id="{A0C582BE-5E6E-4BE2-BDED-5467AEC1CD60}" type="slidenum">
              <a:rPr lang="en-US" smtClean="0"/>
              <a:t>‹#›</a:t>
            </a:fld>
            <a:endParaRPr lang="en-US"/>
          </a:p>
        </p:txBody>
      </p:sp>
    </p:spTree>
    <p:extLst>
      <p:ext uri="{BB962C8B-B14F-4D97-AF65-F5344CB8AC3E}">
        <p14:creationId xmlns:p14="http://schemas.microsoft.com/office/powerpoint/2010/main" val="736785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8" tIns="46584" rIns="93168" bIns="46584"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4"/>
          </a:xfrm>
          <a:prstGeom prst="rect">
            <a:avLst/>
          </a:prstGeom>
        </p:spPr>
        <p:txBody>
          <a:bodyPr vert="horz" lIns="93168" tIns="46584" rIns="93168" bIns="46584" rtlCol="0"/>
          <a:lstStyle>
            <a:lvl1pPr algn="r">
              <a:defRPr sz="1200"/>
            </a:lvl1pPr>
          </a:lstStyle>
          <a:p>
            <a:fld id="{3BD43B81-0707-4469-A98F-CDB0725F9FE7}" type="datetimeFigureOut">
              <a:rPr lang="en-US" smtClean="0"/>
              <a:t>10/21/2019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8" tIns="46584" rIns="93168" bIns="46584"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8" tIns="46584" rIns="93168" bIns="4658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68" tIns="46584" rIns="93168"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3168" tIns="46584" rIns="93168" bIns="46584" rtlCol="0" anchor="b"/>
          <a:lstStyle>
            <a:lvl1pPr algn="r">
              <a:defRPr sz="1200"/>
            </a:lvl1pPr>
          </a:lstStyle>
          <a:p>
            <a:fld id="{BA52202E-69B2-4836-8417-51775DD0D080}" type="slidenum">
              <a:rPr lang="en-US" smtClean="0"/>
              <a:t>‹#›</a:t>
            </a:fld>
            <a:endParaRPr lang="en-US" dirty="0"/>
          </a:p>
        </p:txBody>
      </p:sp>
    </p:spTree>
    <p:extLst>
      <p:ext uri="{BB962C8B-B14F-4D97-AF65-F5344CB8AC3E}">
        <p14:creationId xmlns:p14="http://schemas.microsoft.com/office/powerpoint/2010/main" val="2483463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2202E-69B2-4836-8417-51775DD0D080}" type="slidenum">
              <a:rPr lang="en-US" smtClean="0"/>
              <a:t>1</a:t>
            </a:fld>
            <a:endParaRPr lang="en-US" dirty="0"/>
          </a:p>
        </p:txBody>
      </p:sp>
    </p:spTree>
    <p:extLst>
      <p:ext uri="{BB962C8B-B14F-4D97-AF65-F5344CB8AC3E}">
        <p14:creationId xmlns:p14="http://schemas.microsoft.com/office/powerpoint/2010/main" val="4017212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80BB99-6F4D-4DC1-B575-C5B90CA620D2}" type="slidenum">
              <a:rPr lang="en-US" smtClean="0"/>
              <a:pPr/>
              <a:t>10</a:t>
            </a:fld>
            <a:endParaRPr lang="en-US"/>
          </a:p>
        </p:txBody>
      </p:sp>
    </p:spTree>
    <p:extLst>
      <p:ext uri="{BB962C8B-B14F-4D97-AF65-F5344CB8AC3E}">
        <p14:creationId xmlns:p14="http://schemas.microsoft.com/office/powerpoint/2010/main" val="820257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80BB99-6F4D-4DC1-B575-C5B90CA620D2}" type="slidenum">
              <a:rPr lang="en-US" smtClean="0"/>
              <a:pPr/>
              <a:t>11</a:t>
            </a:fld>
            <a:endParaRPr lang="en-US"/>
          </a:p>
        </p:txBody>
      </p:sp>
    </p:spTree>
    <p:extLst>
      <p:ext uri="{BB962C8B-B14F-4D97-AF65-F5344CB8AC3E}">
        <p14:creationId xmlns:p14="http://schemas.microsoft.com/office/powerpoint/2010/main" val="1748511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80BB99-6F4D-4DC1-B575-C5B90CA620D2}" type="slidenum">
              <a:rPr lang="en-US" smtClean="0"/>
              <a:pPr/>
              <a:t>12</a:t>
            </a:fld>
            <a:endParaRPr lang="en-US"/>
          </a:p>
        </p:txBody>
      </p:sp>
    </p:spTree>
    <p:extLst>
      <p:ext uri="{BB962C8B-B14F-4D97-AF65-F5344CB8AC3E}">
        <p14:creationId xmlns:p14="http://schemas.microsoft.com/office/powerpoint/2010/main" val="3742032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80BB99-6F4D-4DC1-B575-C5B90CA620D2}" type="slidenum">
              <a:rPr lang="en-US" smtClean="0"/>
              <a:pPr/>
              <a:t>13</a:t>
            </a:fld>
            <a:endParaRPr lang="en-US"/>
          </a:p>
        </p:txBody>
      </p:sp>
    </p:spTree>
    <p:extLst>
      <p:ext uri="{BB962C8B-B14F-4D97-AF65-F5344CB8AC3E}">
        <p14:creationId xmlns:p14="http://schemas.microsoft.com/office/powerpoint/2010/main" val="3984097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80BB99-6F4D-4DC1-B575-C5B90CA620D2}" type="slidenum">
              <a:rPr lang="en-US" smtClean="0"/>
              <a:pPr/>
              <a:t>14</a:t>
            </a:fld>
            <a:endParaRPr lang="en-US"/>
          </a:p>
        </p:txBody>
      </p:sp>
    </p:spTree>
    <p:extLst>
      <p:ext uri="{BB962C8B-B14F-4D97-AF65-F5344CB8AC3E}">
        <p14:creationId xmlns:p14="http://schemas.microsoft.com/office/powerpoint/2010/main" val="2512954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1026"/>
          <p:cNvSpPr>
            <a:spLocks noGrp="1" noRot="1" noChangeAspect="1" noChangeArrowheads="1" noTextEdit="1"/>
          </p:cNvSpPr>
          <p:nvPr>
            <p:ph type="sldImg"/>
          </p:nvPr>
        </p:nvSpPr>
        <p:spPr>
          <a:xfrm>
            <a:off x="1165225" y="465138"/>
            <a:ext cx="4679950" cy="2633662"/>
          </a:xfrm>
          <a:solidFill>
            <a:srgbClr val="FFFFFF"/>
          </a:solidFill>
          <a:ln/>
        </p:spPr>
      </p:sp>
      <p:sp>
        <p:nvSpPr>
          <p:cNvPr id="105477" name="Rectangle 1027"/>
          <p:cNvSpPr>
            <a:spLocks noGrp="1" noChangeArrowheads="1"/>
          </p:cNvSpPr>
          <p:nvPr>
            <p:ph type="body" idx="1"/>
          </p:nvPr>
        </p:nvSpPr>
        <p:spPr>
          <a:xfrm>
            <a:off x="389469" y="3176270"/>
            <a:ext cx="6309361" cy="5422900"/>
          </a:xfrm>
          <a:solidFill>
            <a:srgbClr val="FFFFFF"/>
          </a:solidFill>
          <a:ln>
            <a:solidFill>
              <a:srgbClr val="000000"/>
            </a:solidFill>
          </a:ln>
        </p:spPr>
        <p:txBody>
          <a:bodyPr/>
          <a:lstStyle/>
          <a:p>
            <a:endParaRPr lang="en-US" dirty="0">
              <a:latin typeface="Times New Roman" pitchFamily="18" charset="0"/>
            </a:endParaRPr>
          </a:p>
        </p:txBody>
      </p:sp>
    </p:spTree>
    <p:extLst>
      <p:ext uri="{BB962C8B-B14F-4D97-AF65-F5344CB8AC3E}">
        <p14:creationId xmlns:p14="http://schemas.microsoft.com/office/powerpoint/2010/main" val="1814301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a:noFill/>
        </p:spPr>
        <p:txBody>
          <a:bodyPr/>
          <a:lstStyle/>
          <a:p>
            <a:r>
              <a:rPr lang="en-US" dirty="0">
                <a:latin typeface="Times New Roman" pitchFamily="18" charset="0"/>
              </a:rPr>
              <a:t>COSO's Internal Control Framework Update</a:t>
            </a:r>
          </a:p>
        </p:txBody>
      </p:sp>
      <p:sp>
        <p:nvSpPr>
          <p:cNvPr id="105476" name="Rectangle 1026"/>
          <p:cNvSpPr>
            <a:spLocks noGrp="1" noRot="1" noChangeAspect="1" noChangeArrowheads="1" noTextEdit="1"/>
          </p:cNvSpPr>
          <p:nvPr>
            <p:ph type="sldImg"/>
          </p:nvPr>
        </p:nvSpPr>
        <p:spPr>
          <a:xfrm>
            <a:off x="1241425" y="481013"/>
            <a:ext cx="4832350" cy="2719387"/>
          </a:xfrm>
          <a:solidFill>
            <a:srgbClr val="FFFFFF"/>
          </a:solidFill>
          <a:ln/>
        </p:spPr>
      </p:sp>
      <p:sp>
        <p:nvSpPr>
          <p:cNvPr id="105477" name="Rectangle 1027"/>
          <p:cNvSpPr>
            <a:spLocks noGrp="1" noChangeArrowheads="1"/>
          </p:cNvSpPr>
          <p:nvPr>
            <p:ph type="body" idx="1"/>
          </p:nvPr>
        </p:nvSpPr>
        <p:spPr>
          <a:xfrm>
            <a:off x="406401" y="3280411"/>
            <a:ext cx="6583681" cy="5600700"/>
          </a:xfrm>
          <a:solidFill>
            <a:srgbClr val="FFFFFF"/>
          </a:solidFill>
          <a:ln>
            <a:solidFill>
              <a:srgbClr val="000000"/>
            </a:solidFill>
          </a:ln>
        </p:spPr>
        <p:txBody>
          <a:bodyPr/>
          <a:lstStyle/>
          <a:p>
            <a:endParaRPr lang="en-US" dirty="0">
              <a:latin typeface="Times New Roman" pitchFamily="18" charset="0"/>
            </a:endParaRPr>
          </a:p>
        </p:txBody>
      </p:sp>
      <p:sp>
        <p:nvSpPr>
          <p:cNvPr id="6" name="Date Placeholder 5"/>
          <p:cNvSpPr>
            <a:spLocks noGrp="1"/>
          </p:cNvSpPr>
          <p:nvPr>
            <p:ph type="dt" idx="10"/>
          </p:nvPr>
        </p:nvSpPr>
        <p:spPr/>
        <p:txBody>
          <a:bodyPr/>
          <a:lstStyle/>
          <a:p>
            <a:r>
              <a:rPr lang="en-US" dirty="0"/>
              <a:t>June 13, 2013</a:t>
            </a:r>
          </a:p>
        </p:txBody>
      </p:sp>
    </p:spTree>
    <p:extLst>
      <p:ext uri="{BB962C8B-B14F-4D97-AF65-F5344CB8AC3E}">
        <p14:creationId xmlns:p14="http://schemas.microsoft.com/office/powerpoint/2010/main" val="2262083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1026"/>
          <p:cNvSpPr>
            <a:spLocks noGrp="1" noRot="1" noChangeAspect="1" noChangeArrowheads="1" noTextEdit="1"/>
          </p:cNvSpPr>
          <p:nvPr>
            <p:ph type="sldImg"/>
          </p:nvPr>
        </p:nvSpPr>
        <p:spPr>
          <a:xfrm>
            <a:off x="1189038" y="469900"/>
            <a:ext cx="4724400" cy="2659063"/>
          </a:xfrm>
          <a:solidFill>
            <a:srgbClr val="FFFFFF"/>
          </a:solidFill>
          <a:ln/>
        </p:spPr>
      </p:sp>
      <p:sp>
        <p:nvSpPr>
          <p:cNvPr id="105477" name="Rectangle 1027"/>
          <p:cNvSpPr>
            <a:spLocks noGrp="1" noChangeArrowheads="1"/>
          </p:cNvSpPr>
          <p:nvPr>
            <p:ph type="body" idx="1"/>
          </p:nvPr>
        </p:nvSpPr>
        <p:spPr>
          <a:xfrm>
            <a:off x="394585" y="3207729"/>
            <a:ext cx="6392228" cy="5476610"/>
          </a:xfrm>
          <a:solidFill>
            <a:srgbClr val="FFFFFF"/>
          </a:solidFill>
          <a:ln>
            <a:solidFill>
              <a:srgbClr val="000000"/>
            </a:solidFill>
          </a:ln>
        </p:spPr>
        <p:txBody>
          <a:bodyPr/>
          <a:lstStyle/>
          <a:p>
            <a:endParaRPr lang="en-US" dirty="0">
              <a:latin typeface="Times New Roman" pitchFamily="18" charset="0"/>
            </a:endParaRPr>
          </a:p>
        </p:txBody>
      </p:sp>
    </p:spTree>
    <p:extLst>
      <p:ext uri="{BB962C8B-B14F-4D97-AF65-F5344CB8AC3E}">
        <p14:creationId xmlns:p14="http://schemas.microsoft.com/office/powerpoint/2010/main" val="4289428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1026"/>
          <p:cNvSpPr>
            <a:spLocks noGrp="1" noRot="1" noChangeAspect="1" noChangeArrowheads="1" noTextEdit="1"/>
          </p:cNvSpPr>
          <p:nvPr>
            <p:ph type="sldImg"/>
          </p:nvPr>
        </p:nvSpPr>
        <p:spPr>
          <a:xfrm>
            <a:off x="1189038" y="469900"/>
            <a:ext cx="4724400" cy="2659063"/>
          </a:xfrm>
          <a:solidFill>
            <a:srgbClr val="FFFFFF"/>
          </a:solidFill>
          <a:ln/>
        </p:spPr>
      </p:sp>
      <p:sp>
        <p:nvSpPr>
          <p:cNvPr id="105477" name="Rectangle 1027"/>
          <p:cNvSpPr>
            <a:spLocks noGrp="1" noChangeArrowheads="1"/>
          </p:cNvSpPr>
          <p:nvPr>
            <p:ph type="body" idx="1"/>
          </p:nvPr>
        </p:nvSpPr>
        <p:spPr>
          <a:xfrm>
            <a:off x="394585" y="3207729"/>
            <a:ext cx="6392228" cy="5476610"/>
          </a:xfrm>
          <a:solidFill>
            <a:srgbClr val="FFFFFF"/>
          </a:solidFill>
          <a:ln>
            <a:solidFill>
              <a:srgbClr val="000000"/>
            </a:solidFill>
          </a:ln>
        </p:spPr>
        <p:txBody>
          <a:bodyPr/>
          <a:lstStyle/>
          <a:p>
            <a:endParaRPr lang="en-US" dirty="0">
              <a:latin typeface="Times New Roman" pitchFamily="18" charset="0"/>
            </a:endParaRPr>
          </a:p>
        </p:txBody>
      </p:sp>
    </p:spTree>
    <p:extLst>
      <p:ext uri="{BB962C8B-B14F-4D97-AF65-F5344CB8AC3E}">
        <p14:creationId xmlns:p14="http://schemas.microsoft.com/office/powerpoint/2010/main" val="2146311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1026"/>
          <p:cNvSpPr>
            <a:spLocks noGrp="1" noRot="1" noChangeAspect="1" noChangeArrowheads="1" noTextEdit="1"/>
          </p:cNvSpPr>
          <p:nvPr>
            <p:ph type="sldImg"/>
          </p:nvPr>
        </p:nvSpPr>
        <p:spPr>
          <a:xfrm>
            <a:off x="1189038" y="469900"/>
            <a:ext cx="4724400" cy="2659063"/>
          </a:xfrm>
          <a:solidFill>
            <a:srgbClr val="FFFFFF"/>
          </a:solidFill>
          <a:ln/>
        </p:spPr>
      </p:sp>
      <p:sp>
        <p:nvSpPr>
          <p:cNvPr id="105477" name="Rectangle 1027"/>
          <p:cNvSpPr>
            <a:spLocks noGrp="1" noChangeArrowheads="1"/>
          </p:cNvSpPr>
          <p:nvPr>
            <p:ph type="body" idx="1"/>
          </p:nvPr>
        </p:nvSpPr>
        <p:spPr>
          <a:xfrm>
            <a:off x="394584" y="3207729"/>
            <a:ext cx="6392228" cy="5476610"/>
          </a:xfrm>
          <a:solidFill>
            <a:srgbClr val="FFFFFF"/>
          </a:solidFill>
          <a:ln>
            <a:solidFill>
              <a:srgbClr val="000000"/>
            </a:solidFill>
          </a:ln>
        </p:spPr>
        <p:txBody>
          <a:bodyPr/>
          <a:lstStyle/>
          <a:p>
            <a:endParaRPr lang="en-US" dirty="0">
              <a:latin typeface="Times New Roman" pitchFamily="18" charset="0"/>
            </a:endParaRPr>
          </a:p>
        </p:txBody>
      </p:sp>
    </p:spTree>
    <p:extLst>
      <p:ext uri="{BB962C8B-B14F-4D97-AF65-F5344CB8AC3E}">
        <p14:creationId xmlns:p14="http://schemas.microsoft.com/office/powerpoint/2010/main" val="341907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1026"/>
          <p:cNvSpPr>
            <a:spLocks noGrp="1" noRot="1" noChangeAspect="1" noChangeArrowheads="1" noTextEdit="1"/>
          </p:cNvSpPr>
          <p:nvPr>
            <p:ph type="sldImg"/>
          </p:nvPr>
        </p:nvSpPr>
        <p:spPr>
          <a:xfrm>
            <a:off x="1189038" y="469900"/>
            <a:ext cx="4724400" cy="2659063"/>
          </a:xfrm>
          <a:solidFill>
            <a:srgbClr val="FFFFFF"/>
          </a:solidFill>
          <a:ln/>
        </p:spPr>
      </p:sp>
      <p:sp>
        <p:nvSpPr>
          <p:cNvPr id="105477" name="Rectangle 1027"/>
          <p:cNvSpPr>
            <a:spLocks noGrp="1" noChangeArrowheads="1"/>
          </p:cNvSpPr>
          <p:nvPr>
            <p:ph type="body" idx="1"/>
          </p:nvPr>
        </p:nvSpPr>
        <p:spPr>
          <a:xfrm>
            <a:off x="394585" y="3207729"/>
            <a:ext cx="6392228" cy="5476610"/>
          </a:xfrm>
          <a:solidFill>
            <a:srgbClr val="FFFFFF"/>
          </a:solidFill>
          <a:ln>
            <a:solidFill>
              <a:srgbClr val="000000"/>
            </a:solidFill>
          </a:ln>
        </p:spPr>
        <p:txBody>
          <a:bodyPr/>
          <a:lstStyle/>
          <a:p>
            <a:endParaRPr lang="en-US" dirty="0">
              <a:latin typeface="Times New Roman" pitchFamily="18" charset="0"/>
            </a:endParaRPr>
          </a:p>
        </p:txBody>
      </p:sp>
    </p:spTree>
    <p:extLst>
      <p:ext uri="{BB962C8B-B14F-4D97-AF65-F5344CB8AC3E}">
        <p14:creationId xmlns:p14="http://schemas.microsoft.com/office/powerpoint/2010/main" val="1633075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1026"/>
          <p:cNvSpPr>
            <a:spLocks noGrp="1" noRot="1" noChangeAspect="1" noChangeArrowheads="1" noTextEdit="1"/>
          </p:cNvSpPr>
          <p:nvPr>
            <p:ph type="sldImg"/>
          </p:nvPr>
        </p:nvSpPr>
        <p:spPr>
          <a:xfrm>
            <a:off x="1189038" y="469900"/>
            <a:ext cx="4724400" cy="2659063"/>
          </a:xfrm>
          <a:solidFill>
            <a:srgbClr val="FFFFFF"/>
          </a:solidFill>
          <a:ln/>
        </p:spPr>
      </p:sp>
      <p:sp>
        <p:nvSpPr>
          <p:cNvPr id="105477" name="Rectangle 1027"/>
          <p:cNvSpPr>
            <a:spLocks noGrp="1" noChangeArrowheads="1"/>
          </p:cNvSpPr>
          <p:nvPr>
            <p:ph type="body" idx="1"/>
          </p:nvPr>
        </p:nvSpPr>
        <p:spPr>
          <a:xfrm>
            <a:off x="394584" y="3207729"/>
            <a:ext cx="6392228" cy="5476610"/>
          </a:xfrm>
          <a:solidFill>
            <a:srgbClr val="FFFFFF"/>
          </a:solidFill>
          <a:ln>
            <a:solidFill>
              <a:srgbClr val="000000"/>
            </a:solidFill>
          </a:ln>
        </p:spPr>
        <p:txBody>
          <a:bodyPr/>
          <a:lstStyle/>
          <a:p>
            <a:endParaRPr lang="en-US" dirty="0">
              <a:latin typeface="Times New Roman" pitchFamily="18" charset="0"/>
            </a:endParaRPr>
          </a:p>
        </p:txBody>
      </p:sp>
    </p:spTree>
    <p:extLst>
      <p:ext uri="{BB962C8B-B14F-4D97-AF65-F5344CB8AC3E}">
        <p14:creationId xmlns:p14="http://schemas.microsoft.com/office/powerpoint/2010/main" val="1647820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1026"/>
          <p:cNvSpPr>
            <a:spLocks noGrp="1" noRot="1" noChangeAspect="1" noChangeArrowheads="1" noTextEdit="1"/>
          </p:cNvSpPr>
          <p:nvPr>
            <p:ph type="sldImg"/>
          </p:nvPr>
        </p:nvSpPr>
        <p:spPr>
          <a:xfrm>
            <a:off x="1189038" y="469900"/>
            <a:ext cx="4724400" cy="2659063"/>
          </a:xfrm>
          <a:solidFill>
            <a:srgbClr val="FFFFFF"/>
          </a:solidFill>
          <a:ln/>
        </p:spPr>
      </p:sp>
      <p:sp>
        <p:nvSpPr>
          <p:cNvPr id="105477" name="Rectangle 1027"/>
          <p:cNvSpPr>
            <a:spLocks noGrp="1" noChangeArrowheads="1"/>
          </p:cNvSpPr>
          <p:nvPr>
            <p:ph type="body" idx="1"/>
          </p:nvPr>
        </p:nvSpPr>
        <p:spPr>
          <a:xfrm>
            <a:off x="394584" y="3207729"/>
            <a:ext cx="6392228" cy="5476610"/>
          </a:xfrm>
          <a:solidFill>
            <a:srgbClr val="FFFFFF"/>
          </a:solidFill>
          <a:ln>
            <a:solidFill>
              <a:srgbClr val="000000"/>
            </a:solidFill>
          </a:ln>
        </p:spPr>
        <p:txBody>
          <a:bodyPr/>
          <a:lstStyle/>
          <a:p>
            <a:endParaRPr lang="en-US" dirty="0">
              <a:latin typeface="Times New Roman" pitchFamily="18" charset="0"/>
            </a:endParaRPr>
          </a:p>
        </p:txBody>
      </p:sp>
    </p:spTree>
    <p:extLst>
      <p:ext uri="{BB962C8B-B14F-4D97-AF65-F5344CB8AC3E}">
        <p14:creationId xmlns:p14="http://schemas.microsoft.com/office/powerpoint/2010/main" val="310171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1026"/>
          <p:cNvSpPr>
            <a:spLocks noGrp="1" noRot="1" noChangeAspect="1" noChangeArrowheads="1" noTextEdit="1"/>
          </p:cNvSpPr>
          <p:nvPr>
            <p:ph type="sldImg"/>
          </p:nvPr>
        </p:nvSpPr>
        <p:spPr>
          <a:xfrm>
            <a:off x="1189038" y="469900"/>
            <a:ext cx="4724400" cy="2659063"/>
          </a:xfrm>
          <a:solidFill>
            <a:srgbClr val="FFFFFF"/>
          </a:solidFill>
          <a:ln/>
        </p:spPr>
      </p:sp>
      <p:sp>
        <p:nvSpPr>
          <p:cNvPr id="105477" name="Rectangle 1027"/>
          <p:cNvSpPr>
            <a:spLocks noGrp="1" noChangeArrowheads="1"/>
          </p:cNvSpPr>
          <p:nvPr>
            <p:ph type="body" idx="1"/>
          </p:nvPr>
        </p:nvSpPr>
        <p:spPr>
          <a:xfrm>
            <a:off x="394584" y="3207729"/>
            <a:ext cx="6392228" cy="5476610"/>
          </a:xfrm>
          <a:solidFill>
            <a:srgbClr val="FFFFFF"/>
          </a:solidFill>
          <a:ln>
            <a:solidFill>
              <a:srgbClr val="000000"/>
            </a:solidFill>
          </a:ln>
        </p:spPr>
        <p:txBody>
          <a:bodyPr/>
          <a:lstStyle/>
          <a:p>
            <a:endParaRPr lang="en-US" dirty="0">
              <a:latin typeface="Times New Roman" pitchFamily="18" charset="0"/>
            </a:endParaRPr>
          </a:p>
        </p:txBody>
      </p:sp>
    </p:spTree>
    <p:extLst>
      <p:ext uri="{BB962C8B-B14F-4D97-AF65-F5344CB8AC3E}">
        <p14:creationId xmlns:p14="http://schemas.microsoft.com/office/powerpoint/2010/main" val="340436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1026"/>
          <p:cNvSpPr>
            <a:spLocks noGrp="1" noRot="1" noChangeAspect="1" noChangeArrowheads="1" noTextEdit="1"/>
          </p:cNvSpPr>
          <p:nvPr>
            <p:ph type="sldImg"/>
          </p:nvPr>
        </p:nvSpPr>
        <p:spPr>
          <a:xfrm>
            <a:off x="1189038" y="469900"/>
            <a:ext cx="4724400" cy="2659063"/>
          </a:xfrm>
          <a:solidFill>
            <a:srgbClr val="FFFFFF"/>
          </a:solidFill>
          <a:ln/>
        </p:spPr>
      </p:sp>
      <p:sp>
        <p:nvSpPr>
          <p:cNvPr id="105477" name="Rectangle 1027"/>
          <p:cNvSpPr>
            <a:spLocks noGrp="1" noChangeArrowheads="1"/>
          </p:cNvSpPr>
          <p:nvPr>
            <p:ph type="body" idx="1"/>
          </p:nvPr>
        </p:nvSpPr>
        <p:spPr>
          <a:xfrm>
            <a:off x="394585" y="3207729"/>
            <a:ext cx="6392228" cy="5476610"/>
          </a:xfrm>
          <a:solidFill>
            <a:srgbClr val="FFFFFF"/>
          </a:solidFill>
          <a:ln>
            <a:solidFill>
              <a:srgbClr val="000000"/>
            </a:solidFill>
          </a:ln>
        </p:spPr>
        <p:txBody>
          <a:bodyPr/>
          <a:lstStyle/>
          <a:p>
            <a:endParaRPr lang="en-US" dirty="0">
              <a:latin typeface="Times New Roman" pitchFamily="18" charset="0"/>
            </a:endParaRPr>
          </a:p>
        </p:txBody>
      </p:sp>
    </p:spTree>
    <p:extLst>
      <p:ext uri="{BB962C8B-B14F-4D97-AF65-F5344CB8AC3E}">
        <p14:creationId xmlns:p14="http://schemas.microsoft.com/office/powerpoint/2010/main" val="400301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1026"/>
          <p:cNvSpPr>
            <a:spLocks noGrp="1" noRot="1" noChangeAspect="1" noChangeArrowheads="1" noTextEdit="1"/>
          </p:cNvSpPr>
          <p:nvPr>
            <p:ph type="sldImg"/>
          </p:nvPr>
        </p:nvSpPr>
        <p:spPr>
          <a:xfrm>
            <a:off x="1189038" y="469900"/>
            <a:ext cx="4724400" cy="2659063"/>
          </a:xfrm>
          <a:solidFill>
            <a:srgbClr val="FFFFFF"/>
          </a:solidFill>
          <a:ln/>
        </p:spPr>
      </p:sp>
      <p:sp>
        <p:nvSpPr>
          <p:cNvPr id="105477" name="Rectangle 1027"/>
          <p:cNvSpPr>
            <a:spLocks noGrp="1" noChangeArrowheads="1"/>
          </p:cNvSpPr>
          <p:nvPr>
            <p:ph type="body" idx="1"/>
          </p:nvPr>
        </p:nvSpPr>
        <p:spPr>
          <a:xfrm>
            <a:off x="394585" y="3207729"/>
            <a:ext cx="6392228" cy="5476610"/>
          </a:xfrm>
          <a:solidFill>
            <a:srgbClr val="FFFFFF"/>
          </a:solidFill>
          <a:ln>
            <a:solidFill>
              <a:srgbClr val="000000"/>
            </a:solidFill>
          </a:ln>
        </p:spPr>
        <p:txBody>
          <a:bodyPr/>
          <a:lstStyle/>
          <a:p>
            <a:endParaRPr lang="en-US" dirty="0">
              <a:latin typeface="Times New Roman" pitchFamily="18" charset="0"/>
            </a:endParaRPr>
          </a:p>
        </p:txBody>
      </p:sp>
    </p:spTree>
    <p:extLst>
      <p:ext uri="{BB962C8B-B14F-4D97-AF65-F5344CB8AC3E}">
        <p14:creationId xmlns:p14="http://schemas.microsoft.com/office/powerpoint/2010/main" val="260390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1026"/>
          <p:cNvSpPr>
            <a:spLocks noGrp="1" noRot="1" noChangeAspect="1" noChangeArrowheads="1" noTextEdit="1"/>
          </p:cNvSpPr>
          <p:nvPr>
            <p:ph type="sldImg"/>
          </p:nvPr>
        </p:nvSpPr>
        <p:spPr>
          <a:xfrm>
            <a:off x="1189038" y="469900"/>
            <a:ext cx="4724400" cy="2659063"/>
          </a:xfrm>
          <a:solidFill>
            <a:srgbClr val="FFFFFF"/>
          </a:solidFill>
          <a:ln/>
        </p:spPr>
      </p:sp>
      <p:sp>
        <p:nvSpPr>
          <p:cNvPr id="105477" name="Rectangle 1027"/>
          <p:cNvSpPr>
            <a:spLocks noGrp="1" noChangeArrowheads="1"/>
          </p:cNvSpPr>
          <p:nvPr>
            <p:ph type="body" idx="1"/>
          </p:nvPr>
        </p:nvSpPr>
        <p:spPr>
          <a:xfrm>
            <a:off x="394585" y="3207729"/>
            <a:ext cx="6392228" cy="5476610"/>
          </a:xfrm>
          <a:solidFill>
            <a:srgbClr val="FFFFFF"/>
          </a:solidFill>
          <a:ln>
            <a:solidFill>
              <a:srgbClr val="000000"/>
            </a:solidFill>
          </a:ln>
        </p:spPr>
        <p:txBody>
          <a:bodyPr/>
          <a:lstStyle/>
          <a:p>
            <a:endParaRPr lang="en-US" dirty="0">
              <a:latin typeface="Times New Roman" pitchFamily="18" charset="0"/>
            </a:endParaRPr>
          </a:p>
        </p:txBody>
      </p:sp>
    </p:spTree>
    <p:extLst>
      <p:ext uri="{BB962C8B-B14F-4D97-AF65-F5344CB8AC3E}">
        <p14:creationId xmlns:p14="http://schemas.microsoft.com/office/powerpoint/2010/main" val="4048571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80BB99-6F4D-4DC1-B575-C5B90CA620D2}" type="slidenum">
              <a:rPr lang="en-US" smtClean="0"/>
              <a:pPr/>
              <a:t>26</a:t>
            </a:fld>
            <a:endParaRPr lang="en-US"/>
          </a:p>
        </p:txBody>
      </p:sp>
    </p:spTree>
    <p:extLst>
      <p:ext uri="{BB962C8B-B14F-4D97-AF65-F5344CB8AC3E}">
        <p14:creationId xmlns:p14="http://schemas.microsoft.com/office/powerpoint/2010/main" val="428007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Identify – Develop an organizational understanding to manage cybersecurity risk to systems, people, assets, data, and capabilities. </a:t>
            </a:r>
          </a:p>
          <a:p>
            <a:endParaRPr lang="en-US" dirty="0"/>
          </a:p>
          <a:p>
            <a:r>
              <a:rPr lang="en-US" dirty="0"/>
              <a:t>The activities in the Identify Function are foundational for effective use of the Framework. Understanding the business context, the resources that support critical functions, and the related cybersecurity risks enables an organization to focus and prioritize its efforts, consistent with its risk management strategy and business needs. Examples of outcome Categories within this Function include: Asset Management; Business Environment; Governance; Risk Assessment; and Risk Management Strategy.</a:t>
            </a:r>
          </a:p>
        </p:txBody>
      </p:sp>
      <p:sp>
        <p:nvSpPr>
          <p:cNvPr id="4" name="Slide Number Placeholder 3"/>
          <p:cNvSpPr>
            <a:spLocks noGrp="1"/>
          </p:cNvSpPr>
          <p:nvPr>
            <p:ph type="sldNum" sz="quarter" idx="10"/>
          </p:nvPr>
        </p:nvSpPr>
        <p:spPr/>
        <p:txBody>
          <a:bodyPr/>
          <a:lstStyle/>
          <a:p>
            <a:fld id="{A280BB99-6F4D-4DC1-B575-C5B90CA620D2}" type="slidenum">
              <a:rPr lang="en-US" smtClean="0"/>
              <a:pPr/>
              <a:t>27</a:t>
            </a:fld>
            <a:endParaRPr lang="en-US"/>
          </a:p>
        </p:txBody>
      </p:sp>
    </p:spTree>
    <p:extLst>
      <p:ext uri="{BB962C8B-B14F-4D97-AF65-F5344CB8AC3E}">
        <p14:creationId xmlns:p14="http://schemas.microsoft.com/office/powerpoint/2010/main" val="8538780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Identify – Develop an organizational understanding to manage cybersecurity risk to systems, people, assets, data, and capabilities. </a:t>
            </a:r>
          </a:p>
          <a:p>
            <a:endParaRPr lang="en-US" dirty="0"/>
          </a:p>
          <a:p>
            <a:r>
              <a:rPr lang="en-US" dirty="0"/>
              <a:t>The activities in the Identify Function are foundational for effective use of the Framework. Understanding the business context, the resources that support critical functions, and the related cybersecurity risks enables an organization to focus and prioritize its efforts, consistent with its risk management strategy and business needs. Examples of outcome Categories within this Function include: Asset Management; Business Environment; Governance; Risk Assessment; and Risk Management Strategy.</a:t>
            </a:r>
          </a:p>
        </p:txBody>
      </p:sp>
      <p:sp>
        <p:nvSpPr>
          <p:cNvPr id="4" name="Slide Number Placeholder 3"/>
          <p:cNvSpPr>
            <a:spLocks noGrp="1"/>
          </p:cNvSpPr>
          <p:nvPr>
            <p:ph type="sldNum" sz="quarter" idx="10"/>
          </p:nvPr>
        </p:nvSpPr>
        <p:spPr/>
        <p:txBody>
          <a:bodyPr/>
          <a:lstStyle/>
          <a:p>
            <a:fld id="{A280BB99-6F4D-4DC1-B575-C5B90CA620D2}" type="slidenum">
              <a:rPr lang="en-US" smtClean="0"/>
              <a:pPr/>
              <a:t>28</a:t>
            </a:fld>
            <a:endParaRPr lang="en-US"/>
          </a:p>
        </p:txBody>
      </p:sp>
    </p:spTree>
    <p:extLst>
      <p:ext uri="{BB962C8B-B14F-4D97-AF65-F5344CB8AC3E}">
        <p14:creationId xmlns:p14="http://schemas.microsoft.com/office/powerpoint/2010/main" val="32115615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Protect – Develop and implement appropriate safeguards to ensure delivery of critical services. </a:t>
            </a:r>
          </a:p>
          <a:p>
            <a:endParaRPr lang="en-US" dirty="0"/>
          </a:p>
          <a:p>
            <a:r>
              <a:rPr lang="en-US" dirty="0"/>
              <a:t>The Protect Function supports the ability to limit or contain the impact of a potential cybersecurity event. Examples of outcome Categories within this Function include: Identity Management and Access Control; Awareness and Training; Data Security; Information Pro</a:t>
            </a:r>
          </a:p>
        </p:txBody>
      </p:sp>
      <p:sp>
        <p:nvSpPr>
          <p:cNvPr id="4" name="Slide Number Placeholder 3"/>
          <p:cNvSpPr>
            <a:spLocks noGrp="1"/>
          </p:cNvSpPr>
          <p:nvPr>
            <p:ph type="sldNum" sz="quarter" idx="10"/>
          </p:nvPr>
        </p:nvSpPr>
        <p:spPr/>
        <p:txBody>
          <a:bodyPr/>
          <a:lstStyle/>
          <a:p>
            <a:fld id="{A280BB99-6F4D-4DC1-B575-C5B90CA620D2}" type="slidenum">
              <a:rPr lang="en-US" smtClean="0"/>
              <a:pPr/>
              <a:t>29</a:t>
            </a:fld>
            <a:endParaRPr lang="en-US"/>
          </a:p>
        </p:txBody>
      </p:sp>
    </p:spTree>
    <p:extLst>
      <p:ext uri="{BB962C8B-B14F-4D97-AF65-F5344CB8AC3E}">
        <p14:creationId xmlns:p14="http://schemas.microsoft.com/office/powerpoint/2010/main" val="834577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52202E-69B2-4836-8417-51775DD0D080}" type="slidenum">
              <a:rPr lang="en-US" smtClean="0"/>
              <a:t>3</a:t>
            </a:fld>
            <a:endParaRPr lang="en-US" dirty="0"/>
          </a:p>
        </p:txBody>
      </p:sp>
    </p:spTree>
    <p:extLst>
      <p:ext uri="{BB962C8B-B14F-4D97-AF65-F5344CB8AC3E}">
        <p14:creationId xmlns:p14="http://schemas.microsoft.com/office/powerpoint/2010/main" val="10271437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80BB99-6F4D-4DC1-B575-C5B90CA620D2}" type="slidenum">
              <a:rPr lang="en-US" smtClean="0"/>
              <a:pPr/>
              <a:t>30</a:t>
            </a:fld>
            <a:endParaRPr lang="en-US"/>
          </a:p>
        </p:txBody>
      </p:sp>
    </p:spTree>
    <p:extLst>
      <p:ext uri="{BB962C8B-B14F-4D97-AF65-F5344CB8AC3E}">
        <p14:creationId xmlns:p14="http://schemas.microsoft.com/office/powerpoint/2010/main" val="9985083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Detect – Develop and implement appropriate activities to identify the occurrence of a cybersecurity event. </a:t>
            </a:r>
          </a:p>
          <a:p>
            <a:endParaRPr lang="en-US" dirty="0"/>
          </a:p>
          <a:p>
            <a:r>
              <a:rPr lang="en-US" dirty="0"/>
              <a:t>The Detect Function enables timely discovery of cybersecurity events. Examples of outcome Categories within this Function include: Anomalies and Events; Security Continuous Monitoring; and Detection Processes</a:t>
            </a:r>
          </a:p>
        </p:txBody>
      </p:sp>
      <p:sp>
        <p:nvSpPr>
          <p:cNvPr id="4" name="Slide Number Placeholder 3"/>
          <p:cNvSpPr>
            <a:spLocks noGrp="1"/>
          </p:cNvSpPr>
          <p:nvPr>
            <p:ph type="sldNum" sz="quarter" idx="10"/>
          </p:nvPr>
        </p:nvSpPr>
        <p:spPr/>
        <p:txBody>
          <a:bodyPr/>
          <a:lstStyle/>
          <a:p>
            <a:fld id="{A280BB99-6F4D-4DC1-B575-C5B90CA620D2}" type="slidenum">
              <a:rPr lang="en-US" smtClean="0"/>
              <a:pPr/>
              <a:t>31</a:t>
            </a:fld>
            <a:endParaRPr lang="en-US"/>
          </a:p>
        </p:txBody>
      </p:sp>
    </p:spTree>
    <p:extLst>
      <p:ext uri="{BB962C8B-B14F-4D97-AF65-F5344CB8AC3E}">
        <p14:creationId xmlns:p14="http://schemas.microsoft.com/office/powerpoint/2010/main" val="7378231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80BB99-6F4D-4DC1-B575-C5B90CA620D2}" type="slidenum">
              <a:rPr lang="en-US" smtClean="0"/>
              <a:pPr/>
              <a:t>32</a:t>
            </a:fld>
            <a:endParaRPr lang="en-US"/>
          </a:p>
        </p:txBody>
      </p:sp>
    </p:spTree>
    <p:extLst>
      <p:ext uri="{BB962C8B-B14F-4D97-AF65-F5344CB8AC3E}">
        <p14:creationId xmlns:p14="http://schemas.microsoft.com/office/powerpoint/2010/main" val="11834587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Respond – Develop and implement appropriate activities to take action regarding a detected cybersecurity incident. </a:t>
            </a:r>
          </a:p>
          <a:p>
            <a:endParaRPr lang="en-US" dirty="0"/>
          </a:p>
          <a:p>
            <a:r>
              <a:rPr lang="en-US" dirty="0"/>
              <a:t>The Respond Function supports the ability to contain the impact of a potential cybersecurity incident. Examples of outcome Categories within this Function include: Response Planning; Communications; Analysis; Mitigation; and Improvements.</a:t>
            </a:r>
          </a:p>
        </p:txBody>
      </p:sp>
      <p:sp>
        <p:nvSpPr>
          <p:cNvPr id="4" name="Slide Number Placeholder 3"/>
          <p:cNvSpPr>
            <a:spLocks noGrp="1"/>
          </p:cNvSpPr>
          <p:nvPr>
            <p:ph type="sldNum" sz="quarter" idx="10"/>
          </p:nvPr>
        </p:nvSpPr>
        <p:spPr/>
        <p:txBody>
          <a:bodyPr/>
          <a:lstStyle/>
          <a:p>
            <a:fld id="{A280BB99-6F4D-4DC1-B575-C5B90CA620D2}" type="slidenum">
              <a:rPr lang="en-US" smtClean="0"/>
              <a:pPr/>
              <a:t>33</a:t>
            </a:fld>
            <a:endParaRPr lang="en-US"/>
          </a:p>
        </p:txBody>
      </p:sp>
    </p:spTree>
    <p:extLst>
      <p:ext uri="{BB962C8B-B14F-4D97-AF65-F5344CB8AC3E}">
        <p14:creationId xmlns:p14="http://schemas.microsoft.com/office/powerpoint/2010/main" val="18095976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80BB99-6F4D-4DC1-B575-C5B90CA620D2}" type="slidenum">
              <a:rPr lang="en-US" smtClean="0"/>
              <a:pPr/>
              <a:t>34</a:t>
            </a:fld>
            <a:endParaRPr lang="en-US"/>
          </a:p>
        </p:txBody>
      </p:sp>
    </p:spTree>
    <p:extLst>
      <p:ext uri="{BB962C8B-B14F-4D97-AF65-F5344CB8AC3E}">
        <p14:creationId xmlns:p14="http://schemas.microsoft.com/office/powerpoint/2010/main" val="17338628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Recover – Develop and implement appropriate activities to maintain plans for resilience and to restore any capabilities or services that were impaired due to a cybersecurity incident. </a:t>
            </a:r>
          </a:p>
          <a:p>
            <a:endParaRPr lang="en-US" dirty="0"/>
          </a:p>
          <a:p>
            <a:r>
              <a:rPr lang="en-US" dirty="0"/>
              <a:t>The Recover Function supports timely recovery to normal operations to reduce the impact from a cybersecurity incident. Examples of outcome Categories within this Function include: Recovery Planning; Improvements; and Communications.</a:t>
            </a:r>
          </a:p>
        </p:txBody>
      </p:sp>
      <p:sp>
        <p:nvSpPr>
          <p:cNvPr id="4" name="Slide Number Placeholder 3"/>
          <p:cNvSpPr>
            <a:spLocks noGrp="1"/>
          </p:cNvSpPr>
          <p:nvPr>
            <p:ph type="sldNum" sz="quarter" idx="10"/>
          </p:nvPr>
        </p:nvSpPr>
        <p:spPr/>
        <p:txBody>
          <a:bodyPr/>
          <a:lstStyle/>
          <a:p>
            <a:fld id="{A280BB99-6F4D-4DC1-B575-C5B90CA620D2}" type="slidenum">
              <a:rPr lang="en-US" smtClean="0"/>
              <a:pPr/>
              <a:t>35</a:t>
            </a:fld>
            <a:endParaRPr lang="en-US"/>
          </a:p>
        </p:txBody>
      </p:sp>
    </p:spTree>
    <p:extLst>
      <p:ext uri="{BB962C8B-B14F-4D97-AF65-F5344CB8AC3E}">
        <p14:creationId xmlns:p14="http://schemas.microsoft.com/office/powerpoint/2010/main" val="7302766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80BB99-6F4D-4DC1-B575-C5B90CA620D2}" type="slidenum">
              <a:rPr lang="en-US" smtClean="0"/>
              <a:pPr/>
              <a:t>36</a:t>
            </a:fld>
            <a:endParaRPr lang="en-US"/>
          </a:p>
        </p:txBody>
      </p:sp>
    </p:spTree>
    <p:extLst>
      <p:ext uri="{BB962C8B-B14F-4D97-AF65-F5344CB8AC3E}">
        <p14:creationId xmlns:p14="http://schemas.microsoft.com/office/powerpoint/2010/main" val="714224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52202E-69B2-4836-8417-51775DD0D080}" type="slidenum">
              <a:rPr lang="en-US" smtClean="0"/>
              <a:t>37</a:t>
            </a:fld>
            <a:endParaRPr lang="en-US" dirty="0"/>
          </a:p>
        </p:txBody>
      </p:sp>
    </p:spTree>
    <p:extLst>
      <p:ext uri="{BB962C8B-B14F-4D97-AF65-F5344CB8AC3E}">
        <p14:creationId xmlns:p14="http://schemas.microsoft.com/office/powerpoint/2010/main" val="9459424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52202E-69B2-4836-8417-51775DD0D080}" type="slidenum">
              <a:rPr lang="en-US" smtClean="0"/>
              <a:t>38</a:t>
            </a:fld>
            <a:endParaRPr lang="en-US" dirty="0"/>
          </a:p>
        </p:txBody>
      </p:sp>
    </p:spTree>
    <p:extLst>
      <p:ext uri="{BB962C8B-B14F-4D97-AF65-F5344CB8AC3E}">
        <p14:creationId xmlns:p14="http://schemas.microsoft.com/office/powerpoint/2010/main" val="1048752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52202E-69B2-4836-8417-51775DD0D080}" type="slidenum">
              <a:rPr lang="en-US" smtClean="0"/>
              <a:t>4</a:t>
            </a:fld>
            <a:endParaRPr lang="en-US" dirty="0"/>
          </a:p>
        </p:txBody>
      </p:sp>
    </p:spTree>
    <p:extLst>
      <p:ext uri="{BB962C8B-B14F-4D97-AF65-F5344CB8AC3E}">
        <p14:creationId xmlns:p14="http://schemas.microsoft.com/office/powerpoint/2010/main" val="4065256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52202E-69B2-4836-8417-51775DD0D080}" type="slidenum">
              <a:rPr lang="en-US" smtClean="0"/>
              <a:t>5</a:t>
            </a:fld>
            <a:endParaRPr lang="en-US" dirty="0"/>
          </a:p>
        </p:txBody>
      </p:sp>
    </p:spTree>
    <p:extLst>
      <p:ext uri="{BB962C8B-B14F-4D97-AF65-F5344CB8AC3E}">
        <p14:creationId xmlns:p14="http://schemas.microsoft.com/office/powerpoint/2010/main" val="922697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1026"/>
          <p:cNvSpPr>
            <a:spLocks noGrp="1" noRot="1" noChangeAspect="1" noChangeArrowheads="1" noTextEdit="1"/>
          </p:cNvSpPr>
          <p:nvPr>
            <p:ph type="sldImg"/>
          </p:nvPr>
        </p:nvSpPr>
        <p:spPr>
          <a:xfrm>
            <a:off x="1189038" y="469900"/>
            <a:ext cx="4724400" cy="2659063"/>
          </a:xfrm>
          <a:solidFill>
            <a:srgbClr val="FFFFFF"/>
          </a:solidFill>
          <a:ln/>
        </p:spPr>
      </p:sp>
      <p:sp>
        <p:nvSpPr>
          <p:cNvPr id="105477" name="Rectangle 1027"/>
          <p:cNvSpPr>
            <a:spLocks noGrp="1" noChangeArrowheads="1"/>
          </p:cNvSpPr>
          <p:nvPr>
            <p:ph type="body" idx="1"/>
          </p:nvPr>
        </p:nvSpPr>
        <p:spPr>
          <a:xfrm>
            <a:off x="394585" y="3207729"/>
            <a:ext cx="6392228" cy="5476610"/>
          </a:xfrm>
          <a:solidFill>
            <a:srgbClr val="FFFFFF"/>
          </a:solidFill>
          <a:ln>
            <a:solidFill>
              <a:srgbClr val="000000"/>
            </a:solidFill>
          </a:ln>
        </p:spPr>
        <p:txBody>
          <a:bodyPr/>
          <a:lstStyle/>
          <a:p>
            <a:endParaRPr lang="en-US" dirty="0">
              <a:latin typeface="Times New Roman" pitchFamily="18" charset="0"/>
            </a:endParaRPr>
          </a:p>
        </p:txBody>
      </p:sp>
    </p:spTree>
    <p:extLst>
      <p:ext uri="{BB962C8B-B14F-4D97-AF65-F5344CB8AC3E}">
        <p14:creationId xmlns:p14="http://schemas.microsoft.com/office/powerpoint/2010/main" val="1917020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1026"/>
          <p:cNvSpPr>
            <a:spLocks noGrp="1" noRot="1" noChangeAspect="1" noChangeArrowheads="1" noTextEdit="1"/>
          </p:cNvSpPr>
          <p:nvPr>
            <p:ph type="sldImg"/>
          </p:nvPr>
        </p:nvSpPr>
        <p:spPr>
          <a:xfrm>
            <a:off x="1189038" y="469900"/>
            <a:ext cx="4724400" cy="2659063"/>
          </a:xfrm>
          <a:solidFill>
            <a:srgbClr val="FFFFFF"/>
          </a:solidFill>
          <a:ln/>
        </p:spPr>
      </p:sp>
      <p:sp>
        <p:nvSpPr>
          <p:cNvPr id="105477" name="Rectangle 1027"/>
          <p:cNvSpPr>
            <a:spLocks noGrp="1" noChangeArrowheads="1"/>
          </p:cNvSpPr>
          <p:nvPr>
            <p:ph type="body" idx="1"/>
          </p:nvPr>
        </p:nvSpPr>
        <p:spPr>
          <a:xfrm>
            <a:off x="394585" y="3207729"/>
            <a:ext cx="6392228" cy="5476610"/>
          </a:xfrm>
          <a:solidFill>
            <a:srgbClr val="FFFFFF"/>
          </a:solidFill>
          <a:ln>
            <a:solidFill>
              <a:srgbClr val="000000"/>
            </a:solidFill>
          </a:ln>
        </p:spPr>
        <p:txBody>
          <a:bodyPr/>
          <a:lstStyle/>
          <a:p>
            <a:endParaRPr lang="en-US" dirty="0">
              <a:latin typeface="Times New Roman" pitchFamily="18" charset="0"/>
            </a:endParaRPr>
          </a:p>
        </p:txBody>
      </p:sp>
    </p:spTree>
    <p:extLst>
      <p:ext uri="{BB962C8B-B14F-4D97-AF65-F5344CB8AC3E}">
        <p14:creationId xmlns:p14="http://schemas.microsoft.com/office/powerpoint/2010/main" val="4092734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52202E-69B2-4836-8417-51775DD0D080}" type="slidenum">
              <a:rPr lang="en-US" smtClean="0"/>
              <a:t>8</a:t>
            </a:fld>
            <a:endParaRPr lang="en-US" dirty="0"/>
          </a:p>
        </p:txBody>
      </p:sp>
    </p:spTree>
    <p:extLst>
      <p:ext uri="{BB962C8B-B14F-4D97-AF65-F5344CB8AC3E}">
        <p14:creationId xmlns:p14="http://schemas.microsoft.com/office/powerpoint/2010/main" val="4062064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1026"/>
          <p:cNvSpPr>
            <a:spLocks noGrp="1" noRot="1" noChangeAspect="1" noChangeArrowheads="1" noTextEdit="1"/>
          </p:cNvSpPr>
          <p:nvPr>
            <p:ph type="sldImg"/>
          </p:nvPr>
        </p:nvSpPr>
        <p:spPr>
          <a:xfrm>
            <a:off x="1189038" y="469900"/>
            <a:ext cx="4724400" cy="2659063"/>
          </a:xfrm>
          <a:solidFill>
            <a:srgbClr val="FFFFFF"/>
          </a:solidFill>
          <a:ln/>
        </p:spPr>
      </p:sp>
      <p:sp>
        <p:nvSpPr>
          <p:cNvPr id="105477" name="Rectangle 1027"/>
          <p:cNvSpPr>
            <a:spLocks noGrp="1" noChangeArrowheads="1"/>
          </p:cNvSpPr>
          <p:nvPr>
            <p:ph type="body" idx="1"/>
          </p:nvPr>
        </p:nvSpPr>
        <p:spPr>
          <a:xfrm>
            <a:off x="394585" y="3207729"/>
            <a:ext cx="6392228" cy="5476610"/>
          </a:xfrm>
          <a:solidFill>
            <a:srgbClr val="FFFFFF"/>
          </a:solidFill>
          <a:ln>
            <a:solidFill>
              <a:srgbClr val="000000"/>
            </a:solidFill>
          </a:ln>
        </p:spPr>
        <p:txBody>
          <a:bodyPr/>
          <a:lstStyle/>
          <a:p>
            <a:endParaRPr lang="en-US" dirty="0">
              <a:latin typeface="Times New Roman" pitchFamily="18" charset="0"/>
            </a:endParaRPr>
          </a:p>
        </p:txBody>
      </p:sp>
    </p:spTree>
    <p:extLst>
      <p:ext uri="{BB962C8B-B14F-4D97-AF65-F5344CB8AC3E}">
        <p14:creationId xmlns:p14="http://schemas.microsoft.com/office/powerpoint/2010/main" val="12514996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5178669"/>
            <a:ext cx="11262866" cy="12118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40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2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10/21/2019</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pic>
        <p:nvPicPr>
          <p:cNvPr id="9" name="Picture 8" descr="CPAs &amp; Advisors - Master Logo.jpg">
            <a:extLst>
              <a:ext uri="{FF2B5EF4-FFF2-40B4-BE49-F238E27FC236}">
                <a16:creationId xmlns:a16="http://schemas.microsoft.com/office/drawing/2014/main" xmlns="" id="{026D24F5-4A8F-4A4D-B470-C211BB889350}"/>
              </a:ext>
            </a:extLst>
          </p:cNvPr>
          <p:cNvPicPr>
            <a:picLocks noChangeAspect="1"/>
          </p:cNvPicPr>
          <p:nvPr userDrawn="1"/>
        </p:nvPicPr>
        <p:blipFill>
          <a:blip r:embed="rId2" cstate="print"/>
          <a:stretch>
            <a:fillRect/>
          </a:stretch>
        </p:blipFill>
        <p:spPr>
          <a:xfrm>
            <a:off x="7702062" y="4003260"/>
            <a:ext cx="4007338" cy="110178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10/21/2019</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735785-9216-424B-8CFA-183063DA82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B9D0C78-4DD5-4FA5-AF3C-56D8D25188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F194830-9380-46FD-9E58-10FA4A95367F}"/>
              </a:ext>
            </a:extLst>
          </p:cNvPr>
          <p:cNvSpPr>
            <a:spLocks noGrp="1"/>
          </p:cNvSpPr>
          <p:nvPr>
            <p:ph type="dt" sz="half" idx="10"/>
          </p:nvPr>
        </p:nvSpPr>
        <p:spPr/>
        <p:txBody>
          <a:bodyPr/>
          <a:lstStyle/>
          <a:p>
            <a:fld id="{60BACAC0-925B-4E13-B923-E71251EAFD80}" type="datetimeFigureOut">
              <a:rPr lang="en-US" smtClean="0"/>
              <a:t>10/21/2019</a:t>
            </a:fld>
            <a:endParaRPr lang="en-US"/>
          </a:p>
        </p:txBody>
      </p:sp>
      <p:sp>
        <p:nvSpPr>
          <p:cNvPr id="5" name="Footer Placeholder 4">
            <a:extLst>
              <a:ext uri="{FF2B5EF4-FFF2-40B4-BE49-F238E27FC236}">
                <a16:creationId xmlns:a16="http://schemas.microsoft.com/office/drawing/2014/main" xmlns="" id="{33633619-5A8F-41F0-81A8-5304394F07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8B5EBFA-A266-4B00-818F-3FD68D1FF7D1}"/>
              </a:ext>
            </a:extLst>
          </p:cNvPr>
          <p:cNvSpPr>
            <a:spLocks noGrp="1"/>
          </p:cNvSpPr>
          <p:nvPr>
            <p:ph type="sldNum" sz="quarter" idx="12"/>
          </p:nvPr>
        </p:nvSpPr>
        <p:spPr/>
        <p:txBody>
          <a:bodyPr/>
          <a:lstStyle/>
          <a:p>
            <a:fld id="{84A5D7FB-5AF2-45F6-94F6-F8B9D9048495}" type="slidenum">
              <a:rPr lang="en-US" smtClean="0"/>
              <a:t>‹#›</a:t>
            </a:fld>
            <a:endParaRPr lang="en-US"/>
          </a:p>
        </p:txBody>
      </p:sp>
    </p:spTree>
    <p:extLst>
      <p:ext uri="{BB962C8B-B14F-4D97-AF65-F5344CB8AC3E}">
        <p14:creationId xmlns:p14="http://schemas.microsoft.com/office/powerpoint/2010/main" val="1651330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EEF5E6-D916-4408-AD0A-B9C9E5BBD5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73CB3F7-A80A-4599-8A2F-9F5C1936BC5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2FF59E6-0650-41BC-9AEF-94BA69FCDD2B}"/>
              </a:ext>
            </a:extLst>
          </p:cNvPr>
          <p:cNvSpPr>
            <a:spLocks noGrp="1"/>
          </p:cNvSpPr>
          <p:nvPr>
            <p:ph type="dt" sz="half" idx="10"/>
          </p:nvPr>
        </p:nvSpPr>
        <p:spPr/>
        <p:txBody>
          <a:bodyPr/>
          <a:lstStyle/>
          <a:p>
            <a:fld id="{60BACAC0-925B-4E13-B923-E71251EAFD80}" type="datetimeFigureOut">
              <a:rPr lang="en-US" smtClean="0"/>
              <a:t>10/21/2019</a:t>
            </a:fld>
            <a:endParaRPr lang="en-US"/>
          </a:p>
        </p:txBody>
      </p:sp>
      <p:sp>
        <p:nvSpPr>
          <p:cNvPr id="5" name="Footer Placeholder 4">
            <a:extLst>
              <a:ext uri="{FF2B5EF4-FFF2-40B4-BE49-F238E27FC236}">
                <a16:creationId xmlns:a16="http://schemas.microsoft.com/office/drawing/2014/main" xmlns="" id="{DEC3B2EF-9C85-4C2D-A234-B8017F1B8B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922D4F1-A969-498D-A388-2837AA858C8B}"/>
              </a:ext>
            </a:extLst>
          </p:cNvPr>
          <p:cNvSpPr>
            <a:spLocks noGrp="1"/>
          </p:cNvSpPr>
          <p:nvPr>
            <p:ph type="sldNum" sz="quarter" idx="12"/>
          </p:nvPr>
        </p:nvSpPr>
        <p:spPr/>
        <p:txBody>
          <a:bodyPr/>
          <a:lstStyle/>
          <a:p>
            <a:fld id="{84A5D7FB-5AF2-45F6-94F6-F8B9D9048495}" type="slidenum">
              <a:rPr lang="en-US" smtClean="0"/>
              <a:t>‹#›</a:t>
            </a:fld>
            <a:endParaRPr lang="en-US"/>
          </a:p>
        </p:txBody>
      </p:sp>
    </p:spTree>
    <p:extLst>
      <p:ext uri="{BB962C8B-B14F-4D97-AF65-F5344CB8AC3E}">
        <p14:creationId xmlns:p14="http://schemas.microsoft.com/office/powerpoint/2010/main" val="416926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7E603F-9F30-4ADE-9D24-601BDE6211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723CD67-9652-443E-A718-67434275D0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DEA01A9E-6003-4EC7-A50E-9CD54E6911F2}"/>
              </a:ext>
            </a:extLst>
          </p:cNvPr>
          <p:cNvSpPr>
            <a:spLocks noGrp="1"/>
          </p:cNvSpPr>
          <p:nvPr>
            <p:ph type="dt" sz="half" idx="10"/>
          </p:nvPr>
        </p:nvSpPr>
        <p:spPr/>
        <p:txBody>
          <a:bodyPr/>
          <a:lstStyle/>
          <a:p>
            <a:fld id="{60BACAC0-925B-4E13-B923-E71251EAFD80}" type="datetimeFigureOut">
              <a:rPr lang="en-US" smtClean="0"/>
              <a:t>10/21/2019</a:t>
            </a:fld>
            <a:endParaRPr lang="en-US"/>
          </a:p>
        </p:txBody>
      </p:sp>
      <p:sp>
        <p:nvSpPr>
          <p:cNvPr id="5" name="Footer Placeholder 4">
            <a:extLst>
              <a:ext uri="{FF2B5EF4-FFF2-40B4-BE49-F238E27FC236}">
                <a16:creationId xmlns:a16="http://schemas.microsoft.com/office/drawing/2014/main" xmlns="" id="{09A473E0-5657-4B71-A287-7DB3081F13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F5E73BA-26A2-46CD-AFD3-E99C1EB648AA}"/>
              </a:ext>
            </a:extLst>
          </p:cNvPr>
          <p:cNvSpPr>
            <a:spLocks noGrp="1"/>
          </p:cNvSpPr>
          <p:nvPr>
            <p:ph type="sldNum" sz="quarter" idx="12"/>
          </p:nvPr>
        </p:nvSpPr>
        <p:spPr/>
        <p:txBody>
          <a:bodyPr/>
          <a:lstStyle/>
          <a:p>
            <a:fld id="{84A5D7FB-5AF2-45F6-94F6-F8B9D9048495}" type="slidenum">
              <a:rPr lang="en-US" smtClean="0"/>
              <a:t>‹#›</a:t>
            </a:fld>
            <a:endParaRPr lang="en-US"/>
          </a:p>
        </p:txBody>
      </p:sp>
    </p:spTree>
    <p:extLst>
      <p:ext uri="{BB962C8B-B14F-4D97-AF65-F5344CB8AC3E}">
        <p14:creationId xmlns:p14="http://schemas.microsoft.com/office/powerpoint/2010/main" val="414896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FEB540-7CAD-4EBA-893A-FFB6F65710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D546609-A759-49A9-B341-38103CCA270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6E8F283-D043-4FA0-8CBC-44D1DFF617A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6AFE2E3-A4BB-4E30-88AD-C389D38565EA}"/>
              </a:ext>
            </a:extLst>
          </p:cNvPr>
          <p:cNvSpPr>
            <a:spLocks noGrp="1"/>
          </p:cNvSpPr>
          <p:nvPr>
            <p:ph type="dt" sz="half" idx="10"/>
          </p:nvPr>
        </p:nvSpPr>
        <p:spPr/>
        <p:txBody>
          <a:bodyPr/>
          <a:lstStyle/>
          <a:p>
            <a:fld id="{60BACAC0-925B-4E13-B923-E71251EAFD80}" type="datetimeFigureOut">
              <a:rPr lang="en-US" smtClean="0"/>
              <a:t>10/21/2019</a:t>
            </a:fld>
            <a:endParaRPr lang="en-US"/>
          </a:p>
        </p:txBody>
      </p:sp>
      <p:sp>
        <p:nvSpPr>
          <p:cNvPr id="6" name="Footer Placeholder 5">
            <a:extLst>
              <a:ext uri="{FF2B5EF4-FFF2-40B4-BE49-F238E27FC236}">
                <a16:creationId xmlns:a16="http://schemas.microsoft.com/office/drawing/2014/main" xmlns="" id="{291C1FCD-C58B-4C4C-8ED5-C1FC433FD6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BB83BB2-C3CA-4A09-AAA6-2D020CD776C5}"/>
              </a:ext>
            </a:extLst>
          </p:cNvPr>
          <p:cNvSpPr>
            <a:spLocks noGrp="1"/>
          </p:cNvSpPr>
          <p:nvPr>
            <p:ph type="sldNum" sz="quarter" idx="12"/>
          </p:nvPr>
        </p:nvSpPr>
        <p:spPr/>
        <p:txBody>
          <a:bodyPr/>
          <a:lstStyle/>
          <a:p>
            <a:fld id="{84A5D7FB-5AF2-45F6-94F6-F8B9D9048495}" type="slidenum">
              <a:rPr lang="en-US" smtClean="0"/>
              <a:t>‹#›</a:t>
            </a:fld>
            <a:endParaRPr lang="en-US"/>
          </a:p>
        </p:txBody>
      </p:sp>
    </p:spTree>
    <p:extLst>
      <p:ext uri="{BB962C8B-B14F-4D97-AF65-F5344CB8AC3E}">
        <p14:creationId xmlns:p14="http://schemas.microsoft.com/office/powerpoint/2010/main" val="3467866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DA54BE-EE79-4D25-A031-400A1C357C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E98FE34-3393-4D49-AF63-355A36A911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882F2E04-9C6C-462A-8E47-6A4CB8B6AB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27DD043-C81F-4D2D-914C-19DB292AB1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1A9CAB1-1EEE-4D8F-A621-935B3510732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E899869-2F6D-49E5-A660-7B479B1D8776}"/>
              </a:ext>
            </a:extLst>
          </p:cNvPr>
          <p:cNvSpPr>
            <a:spLocks noGrp="1"/>
          </p:cNvSpPr>
          <p:nvPr>
            <p:ph type="dt" sz="half" idx="10"/>
          </p:nvPr>
        </p:nvSpPr>
        <p:spPr/>
        <p:txBody>
          <a:bodyPr/>
          <a:lstStyle/>
          <a:p>
            <a:fld id="{60BACAC0-925B-4E13-B923-E71251EAFD80}" type="datetimeFigureOut">
              <a:rPr lang="en-US" smtClean="0"/>
              <a:t>10/21/2019</a:t>
            </a:fld>
            <a:endParaRPr lang="en-US"/>
          </a:p>
        </p:txBody>
      </p:sp>
      <p:sp>
        <p:nvSpPr>
          <p:cNvPr id="8" name="Footer Placeholder 7">
            <a:extLst>
              <a:ext uri="{FF2B5EF4-FFF2-40B4-BE49-F238E27FC236}">
                <a16:creationId xmlns:a16="http://schemas.microsoft.com/office/drawing/2014/main" xmlns="" id="{3E7D4940-EA82-4DC3-B846-4380788D05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6901FE4-E742-43CF-84C1-EE842BF9B7BB}"/>
              </a:ext>
            </a:extLst>
          </p:cNvPr>
          <p:cNvSpPr>
            <a:spLocks noGrp="1"/>
          </p:cNvSpPr>
          <p:nvPr>
            <p:ph type="sldNum" sz="quarter" idx="12"/>
          </p:nvPr>
        </p:nvSpPr>
        <p:spPr/>
        <p:txBody>
          <a:bodyPr/>
          <a:lstStyle/>
          <a:p>
            <a:fld id="{84A5D7FB-5AF2-45F6-94F6-F8B9D9048495}" type="slidenum">
              <a:rPr lang="en-US" smtClean="0"/>
              <a:t>‹#›</a:t>
            </a:fld>
            <a:endParaRPr lang="en-US"/>
          </a:p>
        </p:txBody>
      </p:sp>
    </p:spTree>
    <p:extLst>
      <p:ext uri="{BB962C8B-B14F-4D97-AF65-F5344CB8AC3E}">
        <p14:creationId xmlns:p14="http://schemas.microsoft.com/office/powerpoint/2010/main" val="2272175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799C92-B409-4269-86DB-8B19C58171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0048D25-E494-4ABD-9BC4-6ACDB4F1062A}"/>
              </a:ext>
            </a:extLst>
          </p:cNvPr>
          <p:cNvSpPr>
            <a:spLocks noGrp="1"/>
          </p:cNvSpPr>
          <p:nvPr>
            <p:ph type="dt" sz="half" idx="10"/>
          </p:nvPr>
        </p:nvSpPr>
        <p:spPr/>
        <p:txBody>
          <a:bodyPr/>
          <a:lstStyle/>
          <a:p>
            <a:fld id="{60BACAC0-925B-4E13-B923-E71251EAFD80}" type="datetimeFigureOut">
              <a:rPr lang="en-US" smtClean="0"/>
              <a:t>10/21/2019</a:t>
            </a:fld>
            <a:endParaRPr lang="en-US"/>
          </a:p>
        </p:txBody>
      </p:sp>
      <p:sp>
        <p:nvSpPr>
          <p:cNvPr id="4" name="Footer Placeholder 3">
            <a:extLst>
              <a:ext uri="{FF2B5EF4-FFF2-40B4-BE49-F238E27FC236}">
                <a16:creationId xmlns:a16="http://schemas.microsoft.com/office/drawing/2014/main" xmlns="" id="{13C0639B-80F1-4985-BB47-2628227209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6A7416B-6B3E-4067-B1B7-01C80E9FD401}"/>
              </a:ext>
            </a:extLst>
          </p:cNvPr>
          <p:cNvSpPr>
            <a:spLocks noGrp="1"/>
          </p:cNvSpPr>
          <p:nvPr>
            <p:ph type="sldNum" sz="quarter" idx="12"/>
          </p:nvPr>
        </p:nvSpPr>
        <p:spPr/>
        <p:txBody>
          <a:bodyPr/>
          <a:lstStyle/>
          <a:p>
            <a:fld id="{84A5D7FB-5AF2-45F6-94F6-F8B9D9048495}" type="slidenum">
              <a:rPr lang="en-US" smtClean="0"/>
              <a:t>‹#›</a:t>
            </a:fld>
            <a:endParaRPr lang="en-US"/>
          </a:p>
        </p:txBody>
      </p:sp>
    </p:spTree>
    <p:extLst>
      <p:ext uri="{BB962C8B-B14F-4D97-AF65-F5344CB8AC3E}">
        <p14:creationId xmlns:p14="http://schemas.microsoft.com/office/powerpoint/2010/main" val="3733741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6188688-8154-4A3B-ADCB-D984F6A53A41}"/>
              </a:ext>
            </a:extLst>
          </p:cNvPr>
          <p:cNvSpPr>
            <a:spLocks noGrp="1"/>
          </p:cNvSpPr>
          <p:nvPr>
            <p:ph type="dt" sz="half" idx="10"/>
          </p:nvPr>
        </p:nvSpPr>
        <p:spPr/>
        <p:txBody>
          <a:bodyPr/>
          <a:lstStyle/>
          <a:p>
            <a:fld id="{60BACAC0-925B-4E13-B923-E71251EAFD80}" type="datetimeFigureOut">
              <a:rPr lang="en-US" smtClean="0"/>
              <a:t>10/21/2019</a:t>
            </a:fld>
            <a:endParaRPr lang="en-US"/>
          </a:p>
        </p:txBody>
      </p:sp>
      <p:sp>
        <p:nvSpPr>
          <p:cNvPr id="3" name="Footer Placeholder 2">
            <a:extLst>
              <a:ext uri="{FF2B5EF4-FFF2-40B4-BE49-F238E27FC236}">
                <a16:creationId xmlns:a16="http://schemas.microsoft.com/office/drawing/2014/main" xmlns="" id="{E8DCE681-E2F4-45C4-9B0A-9C227DFFBB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7D1C7CA-363E-494B-BA63-5428EF94987B}"/>
              </a:ext>
            </a:extLst>
          </p:cNvPr>
          <p:cNvSpPr>
            <a:spLocks noGrp="1"/>
          </p:cNvSpPr>
          <p:nvPr>
            <p:ph type="sldNum" sz="quarter" idx="12"/>
          </p:nvPr>
        </p:nvSpPr>
        <p:spPr/>
        <p:txBody>
          <a:bodyPr/>
          <a:lstStyle/>
          <a:p>
            <a:fld id="{84A5D7FB-5AF2-45F6-94F6-F8B9D9048495}" type="slidenum">
              <a:rPr lang="en-US" smtClean="0"/>
              <a:t>‹#›</a:t>
            </a:fld>
            <a:endParaRPr lang="en-US"/>
          </a:p>
        </p:txBody>
      </p:sp>
    </p:spTree>
    <p:extLst>
      <p:ext uri="{BB962C8B-B14F-4D97-AF65-F5344CB8AC3E}">
        <p14:creationId xmlns:p14="http://schemas.microsoft.com/office/powerpoint/2010/main" val="11858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449F19-EA8C-4BA4-80A7-C804BF9828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8500155-142E-4475-B8F5-2DC94D72D5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C4A574A-15AC-4001-ABC2-B4A21125D0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4C7A6EE-83BB-41DA-8794-C4E97604C8DB}"/>
              </a:ext>
            </a:extLst>
          </p:cNvPr>
          <p:cNvSpPr>
            <a:spLocks noGrp="1"/>
          </p:cNvSpPr>
          <p:nvPr>
            <p:ph type="dt" sz="half" idx="10"/>
          </p:nvPr>
        </p:nvSpPr>
        <p:spPr/>
        <p:txBody>
          <a:bodyPr/>
          <a:lstStyle/>
          <a:p>
            <a:fld id="{60BACAC0-925B-4E13-B923-E71251EAFD80}" type="datetimeFigureOut">
              <a:rPr lang="en-US" smtClean="0"/>
              <a:t>10/21/2019</a:t>
            </a:fld>
            <a:endParaRPr lang="en-US"/>
          </a:p>
        </p:txBody>
      </p:sp>
      <p:sp>
        <p:nvSpPr>
          <p:cNvPr id="6" name="Footer Placeholder 5">
            <a:extLst>
              <a:ext uri="{FF2B5EF4-FFF2-40B4-BE49-F238E27FC236}">
                <a16:creationId xmlns:a16="http://schemas.microsoft.com/office/drawing/2014/main" xmlns="" id="{F8AD41AA-A66B-4AB3-AFB3-29635D1D2F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7D82D91-4184-4872-9FE5-2694B13594CD}"/>
              </a:ext>
            </a:extLst>
          </p:cNvPr>
          <p:cNvSpPr>
            <a:spLocks noGrp="1"/>
          </p:cNvSpPr>
          <p:nvPr>
            <p:ph type="sldNum" sz="quarter" idx="12"/>
          </p:nvPr>
        </p:nvSpPr>
        <p:spPr/>
        <p:txBody>
          <a:bodyPr/>
          <a:lstStyle/>
          <a:p>
            <a:fld id="{84A5D7FB-5AF2-45F6-94F6-F8B9D9048495}" type="slidenum">
              <a:rPr lang="en-US" smtClean="0"/>
              <a:t>‹#›</a:t>
            </a:fld>
            <a:endParaRPr lang="en-US"/>
          </a:p>
        </p:txBody>
      </p:sp>
    </p:spTree>
    <p:extLst>
      <p:ext uri="{BB962C8B-B14F-4D97-AF65-F5344CB8AC3E}">
        <p14:creationId xmlns:p14="http://schemas.microsoft.com/office/powerpoint/2010/main" val="3989594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6956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5"/>
            <a:ext cx="11029616" cy="577023"/>
          </a:xfrm>
        </p:spPr>
        <p:txBody>
          <a:bodyPr>
            <a:no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581193" y="1397804"/>
            <a:ext cx="11029615" cy="44397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pic>
        <p:nvPicPr>
          <p:cNvPr id="8" name="Picture 7" descr="AHP Global Logo.jpg">
            <a:extLst>
              <a:ext uri="{FF2B5EF4-FFF2-40B4-BE49-F238E27FC236}">
                <a16:creationId xmlns:a16="http://schemas.microsoft.com/office/drawing/2014/main" xmlns="" id="{F092A5EE-F821-47A0-AABB-52C67D334DEE}"/>
              </a:ext>
            </a:extLst>
          </p:cNvPr>
          <p:cNvPicPr/>
          <p:nvPr userDrawn="1"/>
        </p:nvPicPr>
        <p:blipFill>
          <a:blip r:embed="rId2" cstate="print"/>
          <a:stretch>
            <a:fillRect/>
          </a:stretch>
        </p:blipFill>
        <p:spPr>
          <a:xfrm>
            <a:off x="581192" y="6235590"/>
            <a:ext cx="1238885" cy="33147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6D87C0-71C6-450B-B378-3660C5B238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9272237-5D0F-4989-941A-860D261B41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2551FBB-4044-4B44-BB83-FE547FA7C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4E3CB85-6BAB-49D3-81FA-FC0D44CDF10A}"/>
              </a:ext>
            </a:extLst>
          </p:cNvPr>
          <p:cNvSpPr>
            <a:spLocks noGrp="1"/>
          </p:cNvSpPr>
          <p:nvPr>
            <p:ph type="dt" sz="half" idx="10"/>
          </p:nvPr>
        </p:nvSpPr>
        <p:spPr/>
        <p:txBody>
          <a:bodyPr/>
          <a:lstStyle/>
          <a:p>
            <a:fld id="{60BACAC0-925B-4E13-B923-E71251EAFD80}" type="datetimeFigureOut">
              <a:rPr lang="en-US" smtClean="0"/>
              <a:t>10/21/2019</a:t>
            </a:fld>
            <a:endParaRPr lang="en-US"/>
          </a:p>
        </p:txBody>
      </p:sp>
      <p:sp>
        <p:nvSpPr>
          <p:cNvPr id="6" name="Footer Placeholder 5">
            <a:extLst>
              <a:ext uri="{FF2B5EF4-FFF2-40B4-BE49-F238E27FC236}">
                <a16:creationId xmlns:a16="http://schemas.microsoft.com/office/drawing/2014/main" xmlns="" id="{816CEB35-7B22-4199-AF49-6522BB8247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07DD942-38E8-412A-B41B-EB9BDBAC101C}"/>
              </a:ext>
            </a:extLst>
          </p:cNvPr>
          <p:cNvSpPr>
            <a:spLocks noGrp="1"/>
          </p:cNvSpPr>
          <p:nvPr>
            <p:ph type="sldNum" sz="quarter" idx="12"/>
          </p:nvPr>
        </p:nvSpPr>
        <p:spPr/>
        <p:txBody>
          <a:bodyPr/>
          <a:lstStyle/>
          <a:p>
            <a:fld id="{84A5D7FB-5AF2-45F6-94F6-F8B9D9048495}" type="slidenum">
              <a:rPr lang="en-US" smtClean="0"/>
              <a:t>‹#›</a:t>
            </a:fld>
            <a:endParaRPr lang="en-US"/>
          </a:p>
        </p:txBody>
      </p:sp>
    </p:spTree>
    <p:extLst>
      <p:ext uri="{BB962C8B-B14F-4D97-AF65-F5344CB8AC3E}">
        <p14:creationId xmlns:p14="http://schemas.microsoft.com/office/powerpoint/2010/main" val="3365001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9C17BC-08B7-4A00-BA59-403C7C3F63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031B203-03FD-4C87-879C-28AB2084DF3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AE2486C-BFAB-433B-A41E-D21827C73E94}"/>
              </a:ext>
            </a:extLst>
          </p:cNvPr>
          <p:cNvSpPr>
            <a:spLocks noGrp="1"/>
          </p:cNvSpPr>
          <p:nvPr>
            <p:ph type="dt" sz="half" idx="10"/>
          </p:nvPr>
        </p:nvSpPr>
        <p:spPr/>
        <p:txBody>
          <a:bodyPr/>
          <a:lstStyle/>
          <a:p>
            <a:fld id="{60BACAC0-925B-4E13-B923-E71251EAFD80}" type="datetimeFigureOut">
              <a:rPr lang="en-US" smtClean="0"/>
              <a:t>10/21/2019</a:t>
            </a:fld>
            <a:endParaRPr lang="en-US"/>
          </a:p>
        </p:txBody>
      </p:sp>
      <p:sp>
        <p:nvSpPr>
          <p:cNvPr id="5" name="Footer Placeholder 4">
            <a:extLst>
              <a:ext uri="{FF2B5EF4-FFF2-40B4-BE49-F238E27FC236}">
                <a16:creationId xmlns:a16="http://schemas.microsoft.com/office/drawing/2014/main" xmlns="" id="{653E039E-73B2-40BD-ACF7-480A04CAF8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1B661A1-BE74-4D2D-9543-B5CE96867A8F}"/>
              </a:ext>
            </a:extLst>
          </p:cNvPr>
          <p:cNvSpPr>
            <a:spLocks noGrp="1"/>
          </p:cNvSpPr>
          <p:nvPr>
            <p:ph type="sldNum" sz="quarter" idx="12"/>
          </p:nvPr>
        </p:nvSpPr>
        <p:spPr/>
        <p:txBody>
          <a:bodyPr/>
          <a:lstStyle/>
          <a:p>
            <a:fld id="{84A5D7FB-5AF2-45F6-94F6-F8B9D9048495}" type="slidenum">
              <a:rPr lang="en-US" smtClean="0"/>
              <a:t>‹#›</a:t>
            </a:fld>
            <a:endParaRPr lang="en-US"/>
          </a:p>
        </p:txBody>
      </p:sp>
    </p:spTree>
    <p:extLst>
      <p:ext uri="{BB962C8B-B14F-4D97-AF65-F5344CB8AC3E}">
        <p14:creationId xmlns:p14="http://schemas.microsoft.com/office/powerpoint/2010/main" val="2314106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1FD3A6B-9CC0-4F21-BF27-9227B15CDE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5B7862E-2E79-4EF8-B282-95285F7F51E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D052B4D-DFA3-4F86-9BA0-F9CE649440EF}"/>
              </a:ext>
            </a:extLst>
          </p:cNvPr>
          <p:cNvSpPr>
            <a:spLocks noGrp="1"/>
          </p:cNvSpPr>
          <p:nvPr>
            <p:ph type="dt" sz="half" idx="10"/>
          </p:nvPr>
        </p:nvSpPr>
        <p:spPr/>
        <p:txBody>
          <a:bodyPr/>
          <a:lstStyle/>
          <a:p>
            <a:fld id="{60BACAC0-925B-4E13-B923-E71251EAFD80}" type="datetimeFigureOut">
              <a:rPr lang="en-US" smtClean="0"/>
              <a:t>10/21/2019</a:t>
            </a:fld>
            <a:endParaRPr lang="en-US"/>
          </a:p>
        </p:txBody>
      </p:sp>
      <p:sp>
        <p:nvSpPr>
          <p:cNvPr id="5" name="Footer Placeholder 4">
            <a:extLst>
              <a:ext uri="{FF2B5EF4-FFF2-40B4-BE49-F238E27FC236}">
                <a16:creationId xmlns:a16="http://schemas.microsoft.com/office/drawing/2014/main" xmlns="" id="{159E1C24-1851-4D8E-8062-0F2650B3AD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EB7DD3B-A67C-42F2-84D8-9523A54A7002}"/>
              </a:ext>
            </a:extLst>
          </p:cNvPr>
          <p:cNvSpPr>
            <a:spLocks noGrp="1"/>
          </p:cNvSpPr>
          <p:nvPr>
            <p:ph type="sldNum" sz="quarter" idx="12"/>
          </p:nvPr>
        </p:nvSpPr>
        <p:spPr/>
        <p:txBody>
          <a:bodyPr/>
          <a:lstStyle/>
          <a:p>
            <a:fld id="{84A5D7FB-5AF2-45F6-94F6-F8B9D9048495}" type="slidenum">
              <a:rPr lang="en-US" smtClean="0"/>
              <a:t>‹#›</a:t>
            </a:fld>
            <a:endParaRPr lang="en-US"/>
          </a:p>
        </p:txBody>
      </p:sp>
    </p:spTree>
    <p:extLst>
      <p:ext uri="{BB962C8B-B14F-4D97-AF65-F5344CB8AC3E}">
        <p14:creationId xmlns:p14="http://schemas.microsoft.com/office/powerpoint/2010/main" val="4033712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10/21/2019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10/21/2019</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10/21/2019</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1764F5A-C640-40C6-AE66-0B7DB5B939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18F1FC3-E41D-4AA3-8079-00916AA816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C7265A8-B745-459D-B58E-36142030AE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BACAC0-925B-4E13-B923-E71251EAFD80}" type="datetimeFigureOut">
              <a:rPr lang="en-US" smtClean="0"/>
              <a:t>10/21/2019</a:t>
            </a:fld>
            <a:endParaRPr lang="en-US"/>
          </a:p>
        </p:txBody>
      </p:sp>
      <p:sp>
        <p:nvSpPr>
          <p:cNvPr id="5" name="Footer Placeholder 4">
            <a:extLst>
              <a:ext uri="{FF2B5EF4-FFF2-40B4-BE49-F238E27FC236}">
                <a16:creationId xmlns:a16="http://schemas.microsoft.com/office/drawing/2014/main" xmlns="" id="{337DFD77-245D-498B-8570-E546DB9CF8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4FD7806-E3D9-4052-A22A-47CCCD21CE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A5D7FB-5AF2-45F6-94F6-F8B9D9048495}" type="slidenum">
              <a:rPr lang="en-US" smtClean="0"/>
              <a:t>‹#›</a:t>
            </a:fld>
            <a:endParaRPr lang="en-US"/>
          </a:p>
        </p:txBody>
      </p:sp>
    </p:spTree>
    <p:extLst>
      <p:ext uri="{BB962C8B-B14F-4D97-AF65-F5344CB8AC3E}">
        <p14:creationId xmlns:p14="http://schemas.microsoft.com/office/powerpoint/2010/main" val="32110155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61D059-9C97-413B-A304-26567BB23B33}"/>
              </a:ext>
            </a:extLst>
          </p:cNvPr>
          <p:cNvSpPr>
            <a:spLocks noGrp="1"/>
          </p:cNvSpPr>
          <p:nvPr>
            <p:ph type="ctrTitle"/>
          </p:nvPr>
        </p:nvSpPr>
        <p:spPr>
          <a:xfrm>
            <a:off x="392989" y="1620507"/>
            <a:ext cx="11406022" cy="908382"/>
          </a:xfrm>
        </p:spPr>
        <p:txBody>
          <a:bodyPr>
            <a:noAutofit/>
          </a:bodyPr>
          <a:lstStyle/>
          <a:p>
            <a:pPr algn="r"/>
            <a:r>
              <a:rPr lang="en-US" sz="5000" dirty="0"/>
              <a:t>Cybersecurity</a:t>
            </a:r>
            <a:br>
              <a:rPr lang="en-US" sz="5000" dirty="0"/>
            </a:br>
            <a:r>
              <a:rPr lang="en-US" sz="3200" dirty="0"/>
              <a:t>update and Trends</a:t>
            </a:r>
          </a:p>
        </p:txBody>
      </p:sp>
      <p:sp>
        <p:nvSpPr>
          <p:cNvPr id="3" name="Subtitle 2">
            <a:extLst>
              <a:ext uri="{FF2B5EF4-FFF2-40B4-BE49-F238E27FC236}">
                <a16:creationId xmlns:a16="http://schemas.microsoft.com/office/drawing/2014/main" xmlns="" id="{0F83AB28-AE7A-41A1-8FCB-EA9F8F7F5B67}"/>
              </a:ext>
            </a:extLst>
          </p:cNvPr>
          <p:cNvSpPr>
            <a:spLocks noGrp="1"/>
          </p:cNvSpPr>
          <p:nvPr>
            <p:ph type="subTitle" idx="1"/>
          </p:nvPr>
        </p:nvSpPr>
        <p:spPr>
          <a:xfrm>
            <a:off x="599227" y="2976677"/>
            <a:ext cx="10993546" cy="590321"/>
          </a:xfrm>
        </p:spPr>
        <p:txBody>
          <a:bodyPr>
            <a:noAutofit/>
          </a:bodyPr>
          <a:lstStyle/>
          <a:p>
            <a:r>
              <a:rPr lang="en-US" sz="3600" dirty="0"/>
              <a:t>Gregory H. Soule, CPA, CISA, CISSP, CFE</a:t>
            </a:r>
          </a:p>
          <a:p>
            <a:r>
              <a:rPr lang="en-US" sz="3600" i="1" dirty="0"/>
              <a:t>Partner</a:t>
            </a:r>
          </a:p>
        </p:txBody>
      </p:sp>
    </p:spTree>
    <p:extLst>
      <p:ext uri="{BB962C8B-B14F-4D97-AF65-F5344CB8AC3E}">
        <p14:creationId xmlns:p14="http://schemas.microsoft.com/office/powerpoint/2010/main" val="756498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Cybersecurity Awareness Month</a:t>
            </a:r>
          </a:p>
        </p:txBody>
      </p:sp>
      <p:sp>
        <p:nvSpPr>
          <p:cNvPr id="3" name="Content Placeholder 2"/>
          <p:cNvSpPr>
            <a:spLocks noGrp="1"/>
          </p:cNvSpPr>
          <p:nvPr>
            <p:ph idx="1"/>
          </p:nvPr>
        </p:nvSpPr>
        <p:spPr/>
        <p:txBody>
          <a:bodyPr>
            <a:normAutofit fontScale="92500" lnSpcReduction="10000"/>
          </a:bodyPr>
          <a:lstStyle/>
          <a:p>
            <a:pPr>
              <a:spcBef>
                <a:spcPct val="60000"/>
              </a:spcBef>
            </a:pPr>
            <a:r>
              <a:rPr lang="en-US" sz="4400" dirty="0">
                <a:latin typeface="Arial" panose="020B0604020202020204" pitchFamily="34" charset="0"/>
                <a:cs typeface="Arial" panose="020B0604020202020204" pitchFamily="34" charset="0"/>
              </a:rPr>
              <a:t>October; 16 Consecutive Years</a:t>
            </a:r>
          </a:p>
          <a:p>
            <a:pPr>
              <a:spcBef>
                <a:spcPct val="60000"/>
              </a:spcBef>
            </a:pPr>
            <a:r>
              <a:rPr lang="en-US" sz="4400" dirty="0">
                <a:latin typeface="Arial" panose="020B0604020202020204" pitchFamily="34" charset="0"/>
                <a:cs typeface="Arial" panose="020B0604020202020204" pitchFamily="34" charset="0"/>
              </a:rPr>
              <a:t>Effort between Government and Industry</a:t>
            </a:r>
          </a:p>
          <a:p>
            <a:pPr>
              <a:spcBef>
                <a:spcPct val="60000"/>
              </a:spcBef>
            </a:pPr>
            <a:r>
              <a:rPr lang="en-US" sz="4400" dirty="0">
                <a:latin typeface="Arial" panose="020B0604020202020204" pitchFamily="34" charset="0"/>
                <a:cs typeface="Arial" panose="020B0604020202020204" pitchFamily="34" charset="0"/>
              </a:rPr>
              <a:t>Raise awareness of the importance of cybersecurity</a:t>
            </a:r>
          </a:p>
          <a:p>
            <a:pPr>
              <a:spcBef>
                <a:spcPct val="60000"/>
              </a:spcBef>
            </a:pPr>
            <a:r>
              <a:rPr lang="en-US" sz="4400" dirty="0">
                <a:latin typeface="Arial" panose="020B0604020202020204" pitchFamily="34" charset="0"/>
                <a:cs typeface="Arial" panose="020B0604020202020204" pitchFamily="34" charset="0"/>
              </a:rPr>
              <a:t>Each year has a theme</a:t>
            </a:r>
            <a:endParaRPr lang="en-US" sz="800" dirty="0"/>
          </a:p>
          <a:p>
            <a:endParaRPr lang="en-US" dirty="0"/>
          </a:p>
        </p:txBody>
      </p:sp>
    </p:spTree>
    <p:extLst>
      <p:ext uri="{BB962C8B-B14F-4D97-AF65-F5344CB8AC3E}">
        <p14:creationId xmlns:p14="http://schemas.microsoft.com/office/powerpoint/2010/main" val="936323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Cybersecurity Awareness Month</a:t>
            </a:r>
          </a:p>
        </p:txBody>
      </p:sp>
      <p:pic>
        <p:nvPicPr>
          <p:cNvPr id="4" name="Content Placeholder 3">
            <a:extLst>
              <a:ext uri="{FF2B5EF4-FFF2-40B4-BE49-F238E27FC236}">
                <a16:creationId xmlns:a16="http://schemas.microsoft.com/office/drawing/2014/main" xmlns="" id="{F5F86453-05B7-4293-9F54-03058A7312EA}"/>
              </a:ext>
            </a:extLst>
          </p:cNvPr>
          <p:cNvPicPr>
            <a:picLocks noGrp="1" noChangeAspect="1"/>
          </p:cNvPicPr>
          <p:nvPr>
            <p:ph idx="1"/>
          </p:nvPr>
        </p:nvPicPr>
        <p:blipFill>
          <a:blip r:embed="rId3"/>
          <a:stretch>
            <a:fillRect/>
          </a:stretch>
        </p:blipFill>
        <p:spPr>
          <a:xfrm>
            <a:off x="533233" y="1657997"/>
            <a:ext cx="11029950" cy="3891258"/>
          </a:xfrm>
          <a:prstGeom prst="rect">
            <a:avLst/>
          </a:prstGeom>
        </p:spPr>
      </p:pic>
      <p:sp>
        <p:nvSpPr>
          <p:cNvPr id="5" name="TextBox 4">
            <a:extLst>
              <a:ext uri="{FF2B5EF4-FFF2-40B4-BE49-F238E27FC236}">
                <a16:creationId xmlns:a16="http://schemas.microsoft.com/office/drawing/2014/main" xmlns="" id="{5138B4ED-B458-4B28-B386-D426E34A2C4F}"/>
              </a:ext>
            </a:extLst>
          </p:cNvPr>
          <p:cNvSpPr txBox="1"/>
          <p:nvPr/>
        </p:nvSpPr>
        <p:spPr>
          <a:xfrm>
            <a:off x="9128638" y="6264621"/>
            <a:ext cx="1558411" cy="276999"/>
          </a:xfrm>
          <a:prstGeom prst="rect">
            <a:avLst/>
          </a:prstGeom>
          <a:noFill/>
        </p:spPr>
        <p:txBody>
          <a:bodyPr wrap="square" rtlCol="0">
            <a:spAutoFit/>
          </a:bodyPr>
          <a:lstStyle/>
          <a:p>
            <a:r>
              <a:rPr lang="en-US" sz="1200" dirty="0"/>
              <a:t>Source – NICCS</a:t>
            </a:r>
          </a:p>
        </p:txBody>
      </p:sp>
    </p:spTree>
    <p:extLst>
      <p:ext uri="{BB962C8B-B14F-4D97-AF65-F5344CB8AC3E}">
        <p14:creationId xmlns:p14="http://schemas.microsoft.com/office/powerpoint/2010/main" val="3265900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Cybersecurity Awareness Month</a:t>
            </a:r>
          </a:p>
        </p:txBody>
      </p:sp>
      <p:sp>
        <p:nvSpPr>
          <p:cNvPr id="5" name="TextBox 4">
            <a:extLst>
              <a:ext uri="{FF2B5EF4-FFF2-40B4-BE49-F238E27FC236}">
                <a16:creationId xmlns:a16="http://schemas.microsoft.com/office/drawing/2014/main" xmlns="" id="{5138B4ED-B458-4B28-B386-D426E34A2C4F}"/>
              </a:ext>
            </a:extLst>
          </p:cNvPr>
          <p:cNvSpPr txBox="1"/>
          <p:nvPr/>
        </p:nvSpPr>
        <p:spPr>
          <a:xfrm>
            <a:off x="9128638" y="6264621"/>
            <a:ext cx="1558411" cy="276999"/>
          </a:xfrm>
          <a:prstGeom prst="rect">
            <a:avLst/>
          </a:prstGeom>
          <a:noFill/>
        </p:spPr>
        <p:txBody>
          <a:bodyPr wrap="square" rtlCol="0">
            <a:spAutoFit/>
          </a:bodyPr>
          <a:lstStyle/>
          <a:p>
            <a:r>
              <a:rPr lang="en-US" sz="1200" dirty="0"/>
              <a:t>Source – NICCS</a:t>
            </a:r>
          </a:p>
        </p:txBody>
      </p:sp>
      <p:sp>
        <p:nvSpPr>
          <p:cNvPr id="6" name="Content Placeholder 5">
            <a:extLst>
              <a:ext uri="{FF2B5EF4-FFF2-40B4-BE49-F238E27FC236}">
                <a16:creationId xmlns:a16="http://schemas.microsoft.com/office/drawing/2014/main" xmlns="" id="{AC398455-1D3E-440D-9853-20868692B052}"/>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xmlns="" id="{7D177182-2DEC-4D1D-A7FD-7CCF036BBC25}"/>
              </a:ext>
            </a:extLst>
          </p:cNvPr>
          <p:cNvPicPr>
            <a:picLocks noChangeAspect="1"/>
          </p:cNvPicPr>
          <p:nvPr/>
        </p:nvPicPr>
        <p:blipFill>
          <a:blip r:embed="rId3"/>
          <a:stretch>
            <a:fillRect/>
          </a:stretch>
        </p:blipFill>
        <p:spPr>
          <a:xfrm>
            <a:off x="1733189" y="1672293"/>
            <a:ext cx="8725621" cy="4483552"/>
          </a:xfrm>
          <a:prstGeom prst="rect">
            <a:avLst/>
          </a:prstGeom>
        </p:spPr>
      </p:pic>
    </p:spTree>
    <p:extLst>
      <p:ext uri="{BB962C8B-B14F-4D97-AF65-F5344CB8AC3E}">
        <p14:creationId xmlns:p14="http://schemas.microsoft.com/office/powerpoint/2010/main" val="1308423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p>
        </p:txBody>
      </p:sp>
      <p:sp>
        <p:nvSpPr>
          <p:cNvPr id="3" name="Content Placeholder 2"/>
          <p:cNvSpPr>
            <a:spLocks noGrp="1"/>
          </p:cNvSpPr>
          <p:nvPr>
            <p:ph idx="1"/>
          </p:nvPr>
        </p:nvSpPr>
        <p:spPr/>
        <p:txBody>
          <a:bodyPr/>
          <a:lstStyle/>
          <a:p>
            <a:pPr marL="0" indent="0" algn="ctr">
              <a:spcBef>
                <a:spcPct val="60000"/>
              </a:spcBef>
              <a:buNone/>
            </a:pPr>
            <a:r>
              <a:rPr lang="en-US" sz="4400" i="1" dirty="0">
                <a:latin typeface="Arial" panose="020B0604020202020204" pitchFamily="34" charset="0"/>
                <a:cs typeface="Arial" panose="020B0604020202020204" pitchFamily="34" charset="0"/>
              </a:rPr>
              <a:t>Cybersecurity</a:t>
            </a:r>
            <a:r>
              <a:rPr lang="en-US" sz="4400" dirty="0">
                <a:latin typeface="Arial" panose="020B0604020202020204" pitchFamily="34" charset="0"/>
                <a:cs typeface="Arial" panose="020B0604020202020204" pitchFamily="34" charset="0"/>
              </a:rPr>
              <a:t> – The process of protecting information by preventing, detecting, and responding to cyberattacks. </a:t>
            </a:r>
            <a:endParaRPr lang="en-US" sz="800" dirty="0"/>
          </a:p>
          <a:p>
            <a:endParaRPr lang="en-US" dirty="0"/>
          </a:p>
        </p:txBody>
      </p:sp>
    </p:spTree>
    <p:extLst>
      <p:ext uri="{BB962C8B-B14F-4D97-AF65-F5344CB8AC3E}">
        <p14:creationId xmlns:p14="http://schemas.microsoft.com/office/powerpoint/2010/main" val="2570132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p>
        </p:txBody>
      </p:sp>
      <p:sp>
        <p:nvSpPr>
          <p:cNvPr id="3" name="Content Placeholder 2"/>
          <p:cNvSpPr>
            <a:spLocks noGrp="1"/>
          </p:cNvSpPr>
          <p:nvPr>
            <p:ph idx="1"/>
          </p:nvPr>
        </p:nvSpPr>
        <p:spPr/>
        <p:txBody>
          <a:bodyPr/>
          <a:lstStyle/>
          <a:p>
            <a:pPr marL="0" indent="0" algn="ctr">
              <a:spcBef>
                <a:spcPct val="60000"/>
              </a:spcBef>
              <a:buNone/>
            </a:pPr>
            <a:r>
              <a:rPr lang="en-US" sz="4400" i="1" dirty="0">
                <a:latin typeface="Arial" panose="020B0604020202020204" pitchFamily="34" charset="0"/>
                <a:cs typeface="Arial" panose="020B0604020202020204" pitchFamily="34" charset="0"/>
              </a:rPr>
              <a:t>Cybersecurity</a:t>
            </a:r>
            <a:r>
              <a:rPr lang="en-US" sz="4400" dirty="0">
                <a:latin typeface="Arial" panose="020B0604020202020204" pitchFamily="34" charset="0"/>
                <a:cs typeface="Arial" panose="020B0604020202020204" pitchFamily="34" charset="0"/>
              </a:rPr>
              <a:t> – The process of protecting information by </a:t>
            </a:r>
            <a:r>
              <a:rPr lang="en-US" sz="4400" b="1" dirty="0">
                <a:solidFill>
                  <a:srgbClr val="FF0000"/>
                </a:solidFill>
                <a:latin typeface="Arial" panose="020B0604020202020204" pitchFamily="34" charset="0"/>
                <a:cs typeface="Arial" panose="020B0604020202020204" pitchFamily="34" charset="0"/>
              </a:rPr>
              <a:t>preventing</a:t>
            </a:r>
            <a:r>
              <a:rPr lang="en-US" sz="4400" dirty="0">
                <a:latin typeface="Arial" panose="020B0604020202020204" pitchFamily="34" charset="0"/>
                <a:cs typeface="Arial" panose="020B0604020202020204" pitchFamily="34" charset="0"/>
              </a:rPr>
              <a:t>, </a:t>
            </a:r>
            <a:r>
              <a:rPr lang="en-US" sz="4400" b="1" dirty="0">
                <a:solidFill>
                  <a:srgbClr val="FF0000"/>
                </a:solidFill>
                <a:latin typeface="Arial" panose="020B0604020202020204" pitchFamily="34" charset="0"/>
                <a:cs typeface="Arial" panose="020B0604020202020204" pitchFamily="34" charset="0"/>
              </a:rPr>
              <a:t>detecting</a:t>
            </a:r>
            <a:r>
              <a:rPr lang="en-US" sz="4400" dirty="0">
                <a:latin typeface="Arial" panose="020B0604020202020204" pitchFamily="34" charset="0"/>
                <a:cs typeface="Arial" panose="020B0604020202020204" pitchFamily="34" charset="0"/>
              </a:rPr>
              <a:t>, and </a:t>
            </a:r>
            <a:r>
              <a:rPr lang="en-US" sz="4400" b="1" dirty="0">
                <a:solidFill>
                  <a:srgbClr val="FF0000"/>
                </a:solidFill>
                <a:latin typeface="Arial" panose="020B0604020202020204" pitchFamily="34" charset="0"/>
                <a:cs typeface="Arial" panose="020B0604020202020204" pitchFamily="34" charset="0"/>
              </a:rPr>
              <a:t>responding</a:t>
            </a:r>
            <a:r>
              <a:rPr lang="en-US" sz="4400" dirty="0">
                <a:latin typeface="Arial" panose="020B0604020202020204" pitchFamily="34" charset="0"/>
                <a:cs typeface="Arial" panose="020B0604020202020204" pitchFamily="34" charset="0"/>
              </a:rPr>
              <a:t> to cyberattacks.</a:t>
            </a:r>
          </a:p>
          <a:p>
            <a:endParaRPr lang="en-US" sz="800" dirty="0"/>
          </a:p>
          <a:p>
            <a:endParaRPr lang="en-US" dirty="0"/>
          </a:p>
        </p:txBody>
      </p:sp>
    </p:spTree>
    <p:extLst>
      <p:ext uri="{BB962C8B-B14F-4D97-AF65-F5344CB8AC3E}">
        <p14:creationId xmlns:p14="http://schemas.microsoft.com/office/powerpoint/2010/main" val="234136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050"/>
          <p:cNvSpPr>
            <a:spLocks noGrp="1" noChangeArrowheads="1"/>
          </p:cNvSpPr>
          <p:nvPr>
            <p:ph type="title"/>
          </p:nvPr>
        </p:nvSpPr>
        <p:spPr/>
        <p:txBody>
          <a:bodyPr/>
          <a:lstStyle/>
          <a:p>
            <a:pPr eaLnBrk="1" hangingPunct="1"/>
            <a:r>
              <a:rPr lang="en-US" dirty="0"/>
              <a:t>Cybersecurity</a:t>
            </a:r>
          </a:p>
        </p:txBody>
      </p:sp>
      <p:sp>
        <p:nvSpPr>
          <p:cNvPr id="115715" name="Rectangle 2051"/>
          <p:cNvSpPr>
            <a:spLocks noGrp="1" noChangeArrowheads="1"/>
          </p:cNvSpPr>
          <p:nvPr>
            <p:ph type="body" idx="1"/>
          </p:nvPr>
        </p:nvSpPr>
        <p:spPr>
          <a:xfrm>
            <a:off x="709614" y="1279178"/>
            <a:ext cx="10901194" cy="5007322"/>
          </a:xfrm>
        </p:spPr>
        <p:txBody>
          <a:bodyPr numCol="2">
            <a:noAutofit/>
          </a:bodyPr>
          <a:lstStyle/>
          <a:p>
            <a:pPr marL="457200" indent="-457200">
              <a:spcBef>
                <a:spcPct val="60000"/>
              </a:spcBef>
            </a:pPr>
            <a:r>
              <a:rPr lang="en-US" sz="2800" dirty="0">
                <a:latin typeface="Arial" charset="0"/>
                <a:cs typeface="Arial" charset="0"/>
              </a:rPr>
              <a:t>Risk exposures associated with IT:</a:t>
            </a:r>
          </a:p>
          <a:p>
            <a:pPr marL="857250" lvl="1" indent="-457200">
              <a:spcBef>
                <a:spcPts val="600"/>
              </a:spcBef>
            </a:pPr>
            <a:r>
              <a:rPr lang="en-US" sz="2800" dirty="0">
                <a:latin typeface="Arial" charset="0"/>
                <a:cs typeface="Arial" charset="0"/>
              </a:rPr>
              <a:t>Strategic</a:t>
            </a:r>
          </a:p>
          <a:p>
            <a:pPr marL="857250" lvl="1" indent="-457200">
              <a:spcBef>
                <a:spcPts val="600"/>
              </a:spcBef>
            </a:pPr>
            <a:r>
              <a:rPr lang="en-US" sz="2800" dirty="0">
                <a:latin typeface="Arial" charset="0"/>
                <a:cs typeface="Arial" charset="0"/>
              </a:rPr>
              <a:t>Operational</a:t>
            </a:r>
          </a:p>
          <a:p>
            <a:pPr marL="857250" lvl="1" indent="-457200">
              <a:spcBef>
                <a:spcPts val="600"/>
              </a:spcBef>
            </a:pPr>
            <a:r>
              <a:rPr lang="en-US" sz="2800" dirty="0">
                <a:latin typeface="Arial" charset="0"/>
                <a:cs typeface="Arial" charset="0"/>
              </a:rPr>
              <a:t>Compliance</a:t>
            </a:r>
          </a:p>
          <a:p>
            <a:pPr marL="857250" lvl="1" indent="-457200">
              <a:spcBef>
                <a:spcPts val="600"/>
              </a:spcBef>
            </a:pPr>
            <a:r>
              <a:rPr lang="en-US" sz="2800" dirty="0">
                <a:latin typeface="Arial" charset="0"/>
                <a:cs typeface="Arial" charset="0"/>
              </a:rPr>
              <a:t>Reputational</a:t>
            </a:r>
          </a:p>
          <a:p>
            <a:pPr marL="857250" lvl="1" indent="-457200">
              <a:spcBef>
                <a:spcPts val="600"/>
              </a:spcBef>
            </a:pPr>
            <a:r>
              <a:rPr lang="en-US" sz="2800" dirty="0">
                <a:latin typeface="Arial" charset="0"/>
                <a:cs typeface="Arial" charset="0"/>
              </a:rPr>
              <a:t>Financial</a:t>
            </a:r>
          </a:p>
          <a:p>
            <a:pPr marL="857250" lvl="1" indent="-457200">
              <a:spcBef>
                <a:spcPts val="600"/>
              </a:spcBef>
            </a:pPr>
            <a:r>
              <a:rPr lang="en-US" sz="2800" dirty="0">
                <a:latin typeface="Arial" charset="0"/>
                <a:cs typeface="Arial" charset="0"/>
              </a:rPr>
              <a:t>Legal</a:t>
            </a:r>
          </a:p>
          <a:p>
            <a:pPr marL="457200" indent="-457200">
              <a:spcBef>
                <a:spcPts val="600"/>
              </a:spcBef>
            </a:pPr>
            <a:endParaRPr lang="en-US" sz="2800" dirty="0">
              <a:latin typeface="Arial" charset="0"/>
              <a:cs typeface="Arial" charset="0"/>
            </a:endParaRPr>
          </a:p>
          <a:p>
            <a:pPr marL="457200" indent="-457200">
              <a:spcBef>
                <a:spcPts val="600"/>
              </a:spcBef>
            </a:pPr>
            <a:endParaRPr lang="en-US" sz="2800" dirty="0">
              <a:latin typeface="Arial" charset="0"/>
              <a:cs typeface="Arial" charset="0"/>
            </a:endParaRPr>
          </a:p>
          <a:p>
            <a:pPr marL="457200" indent="-457200">
              <a:spcBef>
                <a:spcPts val="600"/>
              </a:spcBef>
            </a:pPr>
            <a:endParaRPr lang="en-US" sz="2800" dirty="0">
              <a:latin typeface="Arial" charset="0"/>
              <a:cs typeface="Arial" charset="0"/>
            </a:endParaRPr>
          </a:p>
          <a:p>
            <a:pPr marL="457200" indent="-457200">
              <a:spcBef>
                <a:spcPts val="600"/>
              </a:spcBef>
            </a:pPr>
            <a:endParaRPr lang="en-US" sz="2800" dirty="0">
              <a:latin typeface="Arial" charset="0"/>
              <a:cs typeface="Arial" charset="0"/>
            </a:endParaRPr>
          </a:p>
          <a:p>
            <a:pPr marL="457200" indent="-457200">
              <a:spcBef>
                <a:spcPts val="600"/>
              </a:spcBef>
            </a:pPr>
            <a:r>
              <a:rPr lang="en-US" sz="2800" dirty="0">
                <a:latin typeface="Arial" charset="0"/>
                <a:cs typeface="Arial" charset="0"/>
              </a:rPr>
              <a:t>Major focus of regulatory agencies, boards of directors, management, vendors, and customers.</a:t>
            </a:r>
          </a:p>
        </p:txBody>
      </p:sp>
    </p:spTree>
    <p:extLst>
      <p:ext uri="{BB962C8B-B14F-4D97-AF65-F5344CB8AC3E}">
        <p14:creationId xmlns:p14="http://schemas.microsoft.com/office/powerpoint/2010/main" val="3096856836"/>
      </p:ext>
    </p:extLst>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050"/>
          <p:cNvSpPr>
            <a:spLocks noGrp="1" noChangeArrowheads="1"/>
          </p:cNvSpPr>
          <p:nvPr>
            <p:ph type="title"/>
          </p:nvPr>
        </p:nvSpPr>
        <p:spPr/>
        <p:txBody>
          <a:bodyPr/>
          <a:lstStyle/>
          <a:p>
            <a:pPr eaLnBrk="1" hangingPunct="1"/>
            <a:r>
              <a:rPr lang="en-US" dirty="0" err="1"/>
              <a:t>Cybersecurity</a:t>
            </a:r>
            <a:endParaRPr lang="en-US" dirty="0"/>
          </a:p>
        </p:txBody>
      </p:sp>
      <p:sp>
        <p:nvSpPr>
          <p:cNvPr id="115715" name="Rectangle 2051"/>
          <p:cNvSpPr>
            <a:spLocks noGrp="1" noChangeArrowheads="1"/>
          </p:cNvSpPr>
          <p:nvPr>
            <p:ph type="body" idx="1"/>
          </p:nvPr>
        </p:nvSpPr>
        <p:spPr>
          <a:xfrm>
            <a:off x="581192" y="1485900"/>
            <a:ext cx="11134558" cy="4495800"/>
          </a:xfrm>
        </p:spPr>
        <p:txBody>
          <a:bodyPr numCol="2">
            <a:normAutofit/>
          </a:bodyPr>
          <a:lstStyle/>
          <a:p>
            <a:pPr marL="457200" indent="-457200">
              <a:spcBef>
                <a:spcPts val="600"/>
              </a:spcBef>
            </a:pPr>
            <a:r>
              <a:rPr lang="en-US" sz="3200" dirty="0">
                <a:latin typeface="Arial" charset="0"/>
                <a:cs typeface="Arial" charset="0"/>
              </a:rPr>
              <a:t>Who are the attackers:</a:t>
            </a:r>
          </a:p>
          <a:p>
            <a:pPr marL="857250" lvl="1" indent="-457200">
              <a:spcBef>
                <a:spcPts val="600"/>
              </a:spcBef>
            </a:pPr>
            <a:r>
              <a:rPr lang="en-US" sz="2800" b="1" dirty="0">
                <a:latin typeface="Arial" charset="0"/>
                <a:cs typeface="Arial" charset="0"/>
              </a:rPr>
              <a:t>Nation-state</a:t>
            </a:r>
          </a:p>
          <a:p>
            <a:pPr marL="1257300" lvl="2" indent="-457200">
              <a:spcBef>
                <a:spcPts val="600"/>
              </a:spcBef>
            </a:pPr>
            <a:r>
              <a:rPr lang="en-US" sz="2800" dirty="0">
                <a:latin typeface="Arial" charset="0"/>
                <a:cs typeface="Arial" charset="0"/>
              </a:rPr>
              <a:t>Intellectual property, political </a:t>
            </a:r>
          </a:p>
          <a:p>
            <a:pPr marL="857250" lvl="1" indent="-457200">
              <a:spcBef>
                <a:spcPts val="600"/>
              </a:spcBef>
            </a:pPr>
            <a:r>
              <a:rPr lang="en-US" sz="2800" b="1" dirty="0" err="1">
                <a:latin typeface="Arial" charset="0"/>
                <a:cs typeface="Arial" charset="0"/>
              </a:rPr>
              <a:t>Hacktivist</a:t>
            </a:r>
            <a:endParaRPr lang="en-US" sz="2800" b="1" dirty="0">
              <a:latin typeface="Arial" charset="0"/>
              <a:cs typeface="Arial" charset="0"/>
            </a:endParaRPr>
          </a:p>
          <a:p>
            <a:pPr marL="1257300" lvl="2" indent="-457200">
              <a:spcBef>
                <a:spcPts val="600"/>
              </a:spcBef>
            </a:pPr>
            <a:r>
              <a:rPr lang="en-US" sz="2800" dirty="0">
                <a:latin typeface="Arial" charset="0"/>
                <a:cs typeface="Arial" charset="0"/>
              </a:rPr>
              <a:t>Political, free speech, human rights, humor</a:t>
            </a:r>
          </a:p>
          <a:p>
            <a:pPr marL="1257300" lvl="2" indent="-457200">
              <a:spcBef>
                <a:spcPts val="600"/>
              </a:spcBef>
            </a:pPr>
            <a:r>
              <a:rPr lang="en-US" sz="2800" dirty="0">
                <a:latin typeface="Arial" charset="0"/>
                <a:cs typeface="Arial" charset="0"/>
              </a:rPr>
              <a:t>Defacing of websites</a:t>
            </a:r>
          </a:p>
          <a:p>
            <a:pPr marL="857250" lvl="1" indent="-457200">
              <a:spcBef>
                <a:spcPts val="600"/>
              </a:spcBef>
            </a:pPr>
            <a:endParaRPr lang="en-US" sz="2800" dirty="0">
              <a:latin typeface="Arial" charset="0"/>
              <a:cs typeface="Arial" charset="0"/>
            </a:endParaRPr>
          </a:p>
          <a:p>
            <a:pPr marL="857250" lvl="1" indent="-457200">
              <a:spcBef>
                <a:spcPts val="600"/>
              </a:spcBef>
            </a:pPr>
            <a:r>
              <a:rPr lang="en-US" sz="2800" b="1" dirty="0">
                <a:latin typeface="Arial" charset="0"/>
                <a:cs typeface="Arial" charset="0"/>
              </a:rPr>
              <a:t>Organized crime</a:t>
            </a:r>
          </a:p>
          <a:p>
            <a:pPr marL="1257300" lvl="2" indent="-457200">
              <a:spcBef>
                <a:spcPts val="600"/>
              </a:spcBef>
            </a:pPr>
            <a:r>
              <a:rPr lang="en-US" sz="2800" dirty="0">
                <a:latin typeface="Arial" charset="0"/>
                <a:cs typeface="Arial" charset="0"/>
              </a:rPr>
              <a:t>Fraud / Theft</a:t>
            </a:r>
          </a:p>
          <a:p>
            <a:pPr marL="857250" lvl="1" indent="-457200">
              <a:spcBef>
                <a:spcPts val="600"/>
              </a:spcBef>
            </a:pPr>
            <a:r>
              <a:rPr lang="en-US" sz="2800" b="1" dirty="0">
                <a:latin typeface="Arial" charset="0"/>
                <a:cs typeface="Arial" charset="0"/>
              </a:rPr>
              <a:t>Malicious Insider</a:t>
            </a:r>
          </a:p>
          <a:p>
            <a:pPr marL="1257300" lvl="2" indent="-457200">
              <a:spcBef>
                <a:spcPts val="600"/>
              </a:spcBef>
            </a:pPr>
            <a:r>
              <a:rPr lang="en-US" sz="2800" dirty="0">
                <a:latin typeface="Arial" charset="0"/>
                <a:cs typeface="Arial" charset="0"/>
              </a:rPr>
              <a:t>Fraud / Theft</a:t>
            </a:r>
          </a:p>
        </p:txBody>
      </p:sp>
      <p:sp>
        <p:nvSpPr>
          <p:cNvPr id="4" name="TextBox 3">
            <a:extLst>
              <a:ext uri="{FF2B5EF4-FFF2-40B4-BE49-F238E27FC236}">
                <a16:creationId xmlns:a16="http://schemas.microsoft.com/office/drawing/2014/main" xmlns="" id="{D483E696-1F1F-4609-B2E7-B7CCDF787A73}"/>
              </a:ext>
            </a:extLst>
          </p:cNvPr>
          <p:cNvSpPr txBox="1"/>
          <p:nvPr/>
        </p:nvSpPr>
        <p:spPr>
          <a:xfrm>
            <a:off x="9123537" y="6293196"/>
            <a:ext cx="1045479" cy="276999"/>
          </a:xfrm>
          <a:prstGeom prst="rect">
            <a:avLst/>
          </a:prstGeom>
          <a:noFill/>
        </p:spPr>
        <p:txBody>
          <a:bodyPr wrap="none" rtlCol="0">
            <a:spAutoFit/>
          </a:bodyPr>
          <a:lstStyle/>
          <a:p>
            <a:r>
              <a:rPr lang="en-US" sz="1200" dirty="0"/>
              <a:t>Source: FFIEC</a:t>
            </a:r>
          </a:p>
        </p:txBody>
      </p:sp>
      <p:pic>
        <p:nvPicPr>
          <p:cNvPr id="5" name="Picture 2">
            <a:extLst>
              <a:ext uri="{FF2B5EF4-FFF2-40B4-BE49-F238E27FC236}">
                <a16:creationId xmlns:a16="http://schemas.microsoft.com/office/drawing/2014/main" xmlns="" id="{5F2D0B5D-0268-4CC8-8306-593FF41C3EAF}"/>
              </a:ext>
            </a:extLst>
          </p:cNvPr>
          <p:cNvPicPr>
            <a:picLocks noChangeAspect="1" noChangeArrowheads="1"/>
          </p:cNvPicPr>
          <p:nvPr/>
        </p:nvPicPr>
        <p:blipFill>
          <a:blip r:embed="rId3"/>
          <a:srcRect/>
          <a:stretch>
            <a:fillRect/>
          </a:stretch>
        </p:blipFill>
        <p:spPr bwMode="auto">
          <a:xfrm>
            <a:off x="7159007" y="4577052"/>
            <a:ext cx="3929061" cy="1064077"/>
          </a:xfrm>
          <a:prstGeom prst="rect">
            <a:avLst/>
          </a:prstGeom>
          <a:noFill/>
          <a:ln w="9525">
            <a:noFill/>
            <a:miter lim="800000"/>
            <a:headEnd/>
            <a:tailEnd/>
          </a:ln>
        </p:spPr>
      </p:pic>
    </p:spTree>
    <p:extLst>
      <p:ext uri="{BB962C8B-B14F-4D97-AF65-F5344CB8AC3E}">
        <p14:creationId xmlns:p14="http://schemas.microsoft.com/office/powerpoint/2010/main" val="1631574370"/>
      </p:ext>
    </p:extLst>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050"/>
          <p:cNvSpPr>
            <a:spLocks noGrp="1" noChangeArrowheads="1"/>
          </p:cNvSpPr>
          <p:nvPr>
            <p:ph type="title"/>
          </p:nvPr>
        </p:nvSpPr>
        <p:spPr/>
        <p:txBody>
          <a:bodyPr/>
          <a:lstStyle/>
          <a:p>
            <a:pPr eaLnBrk="1" hangingPunct="1"/>
            <a:r>
              <a:rPr lang="en-US" dirty="0"/>
              <a:t>Risk Trends</a:t>
            </a:r>
          </a:p>
        </p:txBody>
      </p:sp>
      <p:sp>
        <p:nvSpPr>
          <p:cNvPr id="115715" name="Rectangle 2051"/>
          <p:cNvSpPr>
            <a:spLocks noGrp="1" noChangeArrowheads="1"/>
          </p:cNvSpPr>
          <p:nvPr>
            <p:ph type="body" idx="1"/>
          </p:nvPr>
        </p:nvSpPr>
        <p:spPr>
          <a:xfrm>
            <a:off x="581192" y="1514474"/>
            <a:ext cx="10891671" cy="4514851"/>
          </a:xfrm>
        </p:spPr>
        <p:txBody>
          <a:bodyPr>
            <a:normAutofit/>
          </a:bodyPr>
          <a:lstStyle/>
          <a:p>
            <a:pPr marL="457200" indent="-457200"/>
            <a:r>
              <a:rPr lang="en-US" sz="3200" dirty="0">
                <a:latin typeface="Arial" charset="0"/>
                <a:cs typeface="Arial" charset="0"/>
              </a:rPr>
              <a:t>Risk Trends – General:</a:t>
            </a:r>
          </a:p>
          <a:p>
            <a:pPr marL="857250" lvl="1" indent="-457200"/>
            <a:r>
              <a:rPr lang="en-US" sz="2800" dirty="0">
                <a:latin typeface="Arial" charset="0"/>
                <a:cs typeface="Arial" charset="0"/>
              </a:rPr>
              <a:t>Existing vulnerabilities continue to be exploited</a:t>
            </a:r>
          </a:p>
          <a:p>
            <a:pPr marL="857250" lvl="1" indent="-457200"/>
            <a:r>
              <a:rPr lang="en-US" sz="2800" dirty="0">
                <a:latin typeface="Arial" charset="0"/>
                <a:cs typeface="Arial" charset="0"/>
              </a:rPr>
              <a:t>New platforms create new cyber attack opportunities</a:t>
            </a:r>
          </a:p>
          <a:p>
            <a:pPr marL="857250" lvl="1" indent="-457200"/>
            <a:r>
              <a:rPr lang="en-US" sz="2800" dirty="0">
                <a:latin typeface="Arial" charset="0"/>
                <a:cs typeface="Arial" charset="0"/>
              </a:rPr>
              <a:t>Lines between cyber actors are blurring</a:t>
            </a:r>
          </a:p>
          <a:p>
            <a:pPr marL="857250" lvl="1" indent="-457200"/>
            <a:r>
              <a:rPr lang="en-US" sz="2800" dirty="0">
                <a:latin typeface="Arial" charset="0"/>
                <a:cs typeface="Arial" charset="0"/>
              </a:rPr>
              <a:t>Tactics evolve in response to online behavior</a:t>
            </a:r>
          </a:p>
          <a:p>
            <a:pPr marL="857250" lvl="1" indent="-457200"/>
            <a:r>
              <a:rPr lang="en-US" sz="2800" dirty="0">
                <a:latin typeface="Arial" charset="0"/>
                <a:cs typeface="Arial" charset="0"/>
              </a:rPr>
              <a:t>Trends in malware are evolving</a:t>
            </a:r>
          </a:p>
          <a:p>
            <a:pPr marL="857250" lvl="1" indent="-457200"/>
            <a:r>
              <a:rPr lang="en-US" sz="2800" dirty="0">
                <a:latin typeface="Arial" charset="0"/>
                <a:cs typeface="Arial" charset="0"/>
              </a:rPr>
              <a:t>Global unrest results in changing motivations</a:t>
            </a:r>
          </a:p>
        </p:txBody>
      </p:sp>
      <p:sp>
        <p:nvSpPr>
          <p:cNvPr id="4" name="TextBox 3"/>
          <p:cNvSpPr txBox="1"/>
          <p:nvPr/>
        </p:nvSpPr>
        <p:spPr>
          <a:xfrm>
            <a:off x="9128639" y="6264621"/>
            <a:ext cx="844036" cy="276999"/>
          </a:xfrm>
          <a:prstGeom prst="rect">
            <a:avLst/>
          </a:prstGeom>
          <a:noFill/>
        </p:spPr>
        <p:txBody>
          <a:bodyPr wrap="square" rtlCol="0">
            <a:spAutoFit/>
          </a:bodyPr>
          <a:lstStyle/>
          <a:p>
            <a:r>
              <a:rPr lang="en-US" sz="1200" dirty="0"/>
              <a:t>FFIEC</a:t>
            </a:r>
          </a:p>
        </p:txBody>
      </p:sp>
    </p:spTree>
    <p:extLst>
      <p:ext uri="{BB962C8B-B14F-4D97-AF65-F5344CB8AC3E}">
        <p14:creationId xmlns:p14="http://schemas.microsoft.com/office/powerpoint/2010/main" val="918426189"/>
      </p:ext>
    </p:extLst>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050"/>
          <p:cNvSpPr>
            <a:spLocks noGrp="1" noChangeArrowheads="1"/>
          </p:cNvSpPr>
          <p:nvPr>
            <p:ph type="title"/>
          </p:nvPr>
        </p:nvSpPr>
        <p:spPr/>
        <p:txBody>
          <a:bodyPr/>
          <a:lstStyle/>
          <a:p>
            <a:pPr eaLnBrk="1" hangingPunct="1"/>
            <a:r>
              <a:rPr lang="en-US" dirty="0"/>
              <a:t>Risk Trends</a:t>
            </a:r>
          </a:p>
        </p:txBody>
      </p:sp>
      <p:sp>
        <p:nvSpPr>
          <p:cNvPr id="115715" name="Rectangle 2051"/>
          <p:cNvSpPr>
            <a:spLocks noGrp="1" noChangeArrowheads="1"/>
          </p:cNvSpPr>
          <p:nvPr>
            <p:ph type="body" idx="1"/>
          </p:nvPr>
        </p:nvSpPr>
        <p:spPr>
          <a:xfrm>
            <a:off x="581192" y="1414464"/>
            <a:ext cx="9858209" cy="4857750"/>
          </a:xfrm>
        </p:spPr>
        <p:txBody>
          <a:bodyPr>
            <a:normAutofit/>
          </a:bodyPr>
          <a:lstStyle/>
          <a:p>
            <a:pPr marL="457200" indent="-457200"/>
            <a:r>
              <a:rPr lang="en-US" sz="3200" dirty="0">
                <a:latin typeface="Arial" charset="0"/>
                <a:cs typeface="Arial" charset="0"/>
              </a:rPr>
              <a:t>Other Risk Trends:</a:t>
            </a:r>
          </a:p>
          <a:p>
            <a:pPr marL="857250" lvl="1" indent="-457200"/>
            <a:r>
              <a:rPr lang="en-US" sz="2800" dirty="0">
                <a:latin typeface="Arial" charset="0"/>
                <a:cs typeface="Arial" charset="0"/>
              </a:rPr>
              <a:t>AI / Robotic Process Automation (RPA) Malware</a:t>
            </a:r>
          </a:p>
          <a:p>
            <a:pPr marL="857250" lvl="1" indent="-457200"/>
            <a:r>
              <a:rPr lang="en-US" sz="2800" dirty="0">
                <a:latin typeface="Arial" charset="0"/>
                <a:cs typeface="Arial" charset="0"/>
              </a:rPr>
              <a:t>Sandbox-Evading Malware</a:t>
            </a:r>
          </a:p>
          <a:p>
            <a:pPr marL="857250" lvl="1" indent="-457200"/>
            <a:r>
              <a:rPr lang="en-US" sz="2800" dirty="0">
                <a:latin typeface="Arial" charset="0"/>
                <a:cs typeface="Arial" charset="0"/>
              </a:rPr>
              <a:t>Privacy Compliance</a:t>
            </a:r>
          </a:p>
          <a:p>
            <a:pPr marL="857250" lvl="1" indent="-457200"/>
            <a:r>
              <a:rPr lang="en-US" sz="2800" dirty="0">
                <a:latin typeface="Arial" charset="0"/>
                <a:cs typeface="Arial" charset="0"/>
              </a:rPr>
              <a:t>Multi-Factor Authentication</a:t>
            </a:r>
          </a:p>
          <a:p>
            <a:pPr marL="857250" lvl="1" indent="-457200"/>
            <a:r>
              <a:rPr lang="en-US" sz="2800" dirty="0">
                <a:latin typeface="Arial" charset="0"/>
                <a:cs typeface="Arial" charset="0"/>
              </a:rPr>
              <a:t>Nation-State Attacks</a:t>
            </a:r>
          </a:p>
          <a:p>
            <a:pPr marL="857250" lvl="1" indent="-457200"/>
            <a:r>
              <a:rPr lang="en-US" sz="2800" dirty="0">
                <a:latin typeface="Arial" charset="0"/>
                <a:cs typeface="Arial" charset="0"/>
              </a:rPr>
              <a:t>Cryptocurrency and coin-mining attacks</a:t>
            </a:r>
            <a:endParaRPr lang="en-US" sz="800" dirty="0">
              <a:latin typeface="Arial" charset="0"/>
              <a:cs typeface="Arial" charset="0"/>
            </a:endParaRPr>
          </a:p>
          <a:p>
            <a:pPr marL="857250" lvl="1" indent="-457200"/>
            <a:r>
              <a:rPr lang="en-US" sz="2800" dirty="0">
                <a:latin typeface="Arial" charset="0"/>
                <a:cs typeface="Arial" charset="0"/>
              </a:rPr>
              <a:t>Cyber Fatigue</a:t>
            </a:r>
            <a:endParaRPr lang="en-US" dirty="0">
              <a:latin typeface="Arial" charset="0"/>
              <a:cs typeface="Arial" charset="0"/>
            </a:endParaRPr>
          </a:p>
        </p:txBody>
      </p:sp>
      <p:sp>
        <p:nvSpPr>
          <p:cNvPr id="4" name="TextBox 3"/>
          <p:cNvSpPr txBox="1"/>
          <p:nvPr/>
        </p:nvSpPr>
        <p:spPr>
          <a:xfrm>
            <a:off x="10653714" y="6272213"/>
            <a:ext cx="775533" cy="276999"/>
          </a:xfrm>
          <a:prstGeom prst="rect">
            <a:avLst/>
          </a:prstGeom>
          <a:noFill/>
        </p:spPr>
        <p:txBody>
          <a:bodyPr wrap="none" rtlCol="0">
            <a:spAutoFit/>
          </a:bodyPr>
          <a:lstStyle/>
          <a:p>
            <a:r>
              <a:rPr lang="en-US" sz="1200" dirty="0" err="1"/>
              <a:t>Ponemon</a:t>
            </a:r>
            <a:endParaRPr lang="en-US" sz="1200" dirty="0"/>
          </a:p>
        </p:txBody>
      </p:sp>
    </p:spTree>
    <p:extLst>
      <p:ext uri="{BB962C8B-B14F-4D97-AF65-F5344CB8AC3E}">
        <p14:creationId xmlns:p14="http://schemas.microsoft.com/office/powerpoint/2010/main" val="3023493261"/>
      </p:ext>
    </p:extLst>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050"/>
          <p:cNvSpPr>
            <a:spLocks noGrp="1" noChangeArrowheads="1"/>
          </p:cNvSpPr>
          <p:nvPr>
            <p:ph type="title"/>
          </p:nvPr>
        </p:nvSpPr>
        <p:spPr/>
        <p:txBody>
          <a:bodyPr/>
          <a:lstStyle/>
          <a:p>
            <a:r>
              <a:rPr lang="en-US" dirty="0"/>
              <a:t>Email phishing</a:t>
            </a:r>
          </a:p>
        </p:txBody>
      </p:sp>
      <p:sp>
        <p:nvSpPr>
          <p:cNvPr id="115715" name="Rectangle 2051"/>
          <p:cNvSpPr>
            <a:spLocks noGrp="1" noChangeArrowheads="1"/>
          </p:cNvSpPr>
          <p:nvPr>
            <p:ph type="body" idx="1"/>
          </p:nvPr>
        </p:nvSpPr>
        <p:spPr>
          <a:xfrm>
            <a:off x="581192" y="1279178"/>
            <a:ext cx="11166308" cy="5064472"/>
          </a:xfrm>
        </p:spPr>
        <p:txBody>
          <a:bodyPr>
            <a:normAutofit/>
          </a:bodyPr>
          <a:lstStyle/>
          <a:p>
            <a:pPr marL="857250" lvl="1" indent="-457200"/>
            <a:r>
              <a:rPr lang="en-US" sz="2800" dirty="0">
                <a:latin typeface="Arial" charset="0"/>
                <a:cs typeface="Arial" charset="0"/>
              </a:rPr>
              <a:t>Common way that organizations are compromised</a:t>
            </a:r>
          </a:p>
          <a:p>
            <a:pPr marL="857250" lvl="1" indent="-457200"/>
            <a:r>
              <a:rPr lang="en-US" sz="2800" dirty="0">
                <a:latin typeface="Arial" charset="0"/>
                <a:cs typeface="Arial" charset="0"/>
              </a:rPr>
              <a:t>Targeted – spear phishing</a:t>
            </a:r>
          </a:p>
          <a:p>
            <a:pPr marL="857250" lvl="1" indent="-457200"/>
            <a:r>
              <a:rPr lang="en-US" sz="2800" dirty="0" err="1">
                <a:latin typeface="Arial" charset="0"/>
                <a:cs typeface="Arial" charset="0"/>
              </a:rPr>
              <a:t>Typosquatting</a:t>
            </a:r>
            <a:r>
              <a:rPr lang="en-US" sz="2800" dirty="0">
                <a:latin typeface="Arial" charset="0"/>
                <a:cs typeface="Arial" charset="0"/>
              </a:rPr>
              <a:t> – swapping or modifying characters</a:t>
            </a:r>
          </a:p>
          <a:p>
            <a:pPr marL="1127250" lvl="2" indent="-457200"/>
            <a:r>
              <a:rPr lang="en-US" sz="2600" dirty="0">
                <a:latin typeface="Arial" charset="0"/>
                <a:cs typeface="Arial" charset="0"/>
              </a:rPr>
              <a:t>Combined with brand theft can be very effective</a:t>
            </a:r>
          </a:p>
          <a:p>
            <a:pPr marL="857250" lvl="1" indent="-457200"/>
            <a:r>
              <a:rPr lang="en-US" sz="2800" dirty="0">
                <a:latin typeface="Arial" charset="0"/>
                <a:cs typeface="Arial" charset="0"/>
              </a:rPr>
              <a:t>Most common subject lines:  “Payment;” “Request;” “Urgent”</a:t>
            </a:r>
          </a:p>
          <a:p>
            <a:pPr marL="857250" lvl="1" indent="-457200"/>
            <a:r>
              <a:rPr lang="en-US" sz="2800" dirty="0">
                <a:latin typeface="Arial" charset="0"/>
                <a:cs typeface="Arial" charset="0"/>
              </a:rPr>
              <a:t>Most common “lures:”  email and Office 365 credential harvesting and financial institution phishing</a:t>
            </a:r>
          </a:p>
        </p:txBody>
      </p:sp>
      <p:sp>
        <p:nvSpPr>
          <p:cNvPr id="4" name="TextBox 3">
            <a:extLst>
              <a:ext uri="{FF2B5EF4-FFF2-40B4-BE49-F238E27FC236}">
                <a16:creationId xmlns:a16="http://schemas.microsoft.com/office/drawing/2014/main" xmlns="" id="{C9A7858B-F868-4010-861D-ECAB56404F6F}"/>
              </a:ext>
            </a:extLst>
          </p:cNvPr>
          <p:cNvSpPr txBox="1"/>
          <p:nvPr/>
        </p:nvSpPr>
        <p:spPr>
          <a:xfrm>
            <a:off x="7144963" y="6343650"/>
            <a:ext cx="3122201" cy="276999"/>
          </a:xfrm>
          <a:prstGeom prst="rect">
            <a:avLst/>
          </a:prstGeom>
          <a:noFill/>
        </p:spPr>
        <p:txBody>
          <a:bodyPr wrap="none" rtlCol="0">
            <a:spAutoFit/>
          </a:bodyPr>
          <a:lstStyle/>
          <a:p>
            <a:r>
              <a:rPr lang="en-US" sz="1200" dirty="0"/>
              <a:t>Source: 2019 Proofpoint Human Factor Report</a:t>
            </a:r>
          </a:p>
        </p:txBody>
      </p:sp>
    </p:spTree>
    <p:extLst>
      <p:ext uri="{BB962C8B-B14F-4D97-AF65-F5344CB8AC3E}">
        <p14:creationId xmlns:p14="http://schemas.microsoft.com/office/powerpoint/2010/main" val="1082530762"/>
      </p:ext>
    </p:extLst>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xmlns="" id="{F815D4FD-E5C2-45A8-8053-5909DD45987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4" name="Picture 3" descr="Image result for see the bigger picture">
            <a:extLst>
              <a:ext uri="{FF2B5EF4-FFF2-40B4-BE49-F238E27FC236}">
                <a16:creationId xmlns:a16="http://schemas.microsoft.com/office/drawing/2014/main" xmlns="" id="{DF2EFC4E-1545-4E9D-B1D1-20517FAE90D2}"/>
              </a:ext>
            </a:extLst>
          </p:cNvPr>
          <p:cNvPicPr>
            <a:picLocks noChangeAspect="1" noChangeArrowheads="1"/>
          </p:cNvPicPr>
          <p:nvPr/>
        </p:nvPicPr>
        <p:blipFill rotWithShape="1">
          <a:blip r:embed="rId3" cstate="print"/>
          <a:srcRect/>
          <a:stretch/>
        </p:blipFill>
        <p:spPr bwMode="auto">
          <a:xfrm>
            <a:off x="20" y="10"/>
            <a:ext cx="12191980" cy="6857990"/>
          </a:xfrm>
          <a:prstGeom prst="rect">
            <a:avLst/>
          </a:prstGeom>
          <a:noFill/>
        </p:spPr>
      </p:pic>
      <p:grpSp>
        <p:nvGrpSpPr>
          <p:cNvPr id="138" name="Group 137">
            <a:extLst>
              <a:ext uri="{FF2B5EF4-FFF2-40B4-BE49-F238E27FC236}">
                <a16:creationId xmlns:a16="http://schemas.microsoft.com/office/drawing/2014/main" xmlns="" id="{19B52932-B888-43A3-AA6E-C639F80F51C9}"/>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38067" y="453643"/>
            <a:ext cx="11307400" cy="5938689"/>
            <a:chOff x="438067" y="453643"/>
            <a:chExt cx="11307400" cy="5938689"/>
          </a:xfrm>
        </p:grpSpPr>
        <p:sp>
          <p:nvSpPr>
            <p:cNvPr id="139" name="Rectangle 138">
              <a:extLst>
                <a:ext uri="{FF2B5EF4-FFF2-40B4-BE49-F238E27FC236}">
                  <a16:creationId xmlns:a16="http://schemas.microsoft.com/office/drawing/2014/main" xmlns="" id="{4E0FADBF-6381-41C5-8619-3445ADFEF8E9}"/>
                </a:ext>
              </a:extLst>
            </p:cNvPr>
            <p:cNvSpPr/>
            <p:nvPr>
              <p:extLst>
                <p:ext uri="{386F3935-93C4-4BCD-93E2-E3B085C9AB24}">
                  <p16:designElem xmlns:p16="http://schemas.microsoft.com/office/powerpoint/2015/main" xmlns="" val="1"/>
                </p:ext>
              </p:extLst>
            </p:nvPr>
          </p:nvSpPr>
          <p:spPr>
            <a:xfrm>
              <a:off x="438067" y="618067"/>
              <a:ext cx="11305200"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40" name="Rectangle 139">
              <a:extLst>
                <a:ext uri="{FF2B5EF4-FFF2-40B4-BE49-F238E27FC236}">
                  <a16:creationId xmlns:a16="http://schemas.microsoft.com/office/drawing/2014/main" xmlns="" id="{F0B316B7-4CA5-42CD-A282-A4C41F0F5263}"/>
                </a:ext>
              </a:extLst>
            </p:cNvPr>
            <p:cNvSpPr/>
            <p:nvPr>
              <p:extLst>
                <p:ext uri="{386F3935-93C4-4BCD-93E2-E3B085C9AB24}">
                  <p16:designElem xmlns:p16="http://schemas.microsoft.com/office/powerpoint/2015/main" xmlns=""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140">
              <a:extLst>
                <a:ext uri="{FF2B5EF4-FFF2-40B4-BE49-F238E27FC236}">
                  <a16:creationId xmlns:a16="http://schemas.microsoft.com/office/drawing/2014/main" xmlns="" id="{A9690328-7D37-404B-956A-C949604326E5}"/>
                </a:ext>
              </a:extLst>
            </p:cNvPr>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141">
              <a:extLst>
                <a:ext uri="{FF2B5EF4-FFF2-40B4-BE49-F238E27FC236}">
                  <a16:creationId xmlns:a16="http://schemas.microsoft.com/office/drawing/2014/main" xmlns="" id="{76654816-9040-4668-92D6-828C1497F625}"/>
                </a:ext>
              </a:extLst>
            </p:cNvPr>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grpSp>
      <p:sp>
        <p:nvSpPr>
          <p:cNvPr id="32770" name="Rectangle 2050"/>
          <p:cNvSpPr>
            <a:spLocks noGrp="1" noChangeArrowheads="1"/>
          </p:cNvSpPr>
          <p:nvPr>
            <p:ph type="title"/>
          </p:nvPr>
        </p:nvSpPr>
        <p:spPr>
          <a:xfrm>
            <a:off x="583100" y="1340781"/>
            <a:ext cx="11015133" cy="4728634"/>
          </a:xfrm>
        </p:spPr>
        <p:txBody>
          <a:bodyPr anchor="ctr">
            <a:normAutofit/>
          </a:bodyPr>
          <a:lstStyle/>
          <a:p>
            <a:r>
              <a:rPr lang="en-US" b="1" dirty="0"/>
              <a:t>Agenda:</a:t>
            </a:r>
            <a:r>
              <a:rPr lang="en-US" sz="4400" dirty="0"/>
              <a:t/>
            </a:r>
            <a:br>
              <a:rPr lang="en-US" sz="4400" dirty="0"/>
            </a:br>
            <a:r>
              <a:rPr lang="en-US" sz="700" dirty="0"/>
              <a:t/>
            </a:r>
            <a:br>
              <a:rPr lang="en-US" sz="700" dirty="0"/>
            </a:br>
            <a:r>
              <a:rPr lang="en-US" sz="700" dirty="0"/>
              <a:t/>
            </a:r>
            <a:br>
              <a:rPr lang="en-US" sz="700" dirty="0"/>
            </a:br>
            <a:r>
              <a:rPr lang="en-US" dirty="0"/>
              <a:t>about AHP</a:t>
            </a:r>
            <a:br>
              <a:rPr lang="en-US" dirty="0"/>
            </a:br>
            <a:r>
              <a:rPr lang="en-US" dirty="0"/>
              <a:t/>
            </a:r>
            <a:br>
              <a:rPr lang="en-US" dirty="0"/>
            </a:br>
            <a:r>
              <a:rPr lang="en-US" dirty="0"/>
              <a:t>Current Cybersecurity Trends</a:t>
            </a:r>
            <a:br>
              <a:rPr lang="en-US" dirty="0"/>
            </a:br>
            <a:r>
              <a:rPr lang="en-US" dirty="0"/>
              <a:t>	</a:t>
            </a:r>
            <a:br>
              <a:rPr lang="en-US" dirty="0"/>
            </a:br>
            <a:r>
              <a:rPr lang="en-US" dirty="0"/>
              <a:t>NIST Framework</a:t>
            </a:r>
            <a:r>
              <a:rPr lang="en-US" sz="3200" dirty="0">
                <a:latin typeface="Calibri" panose="020F0502020204030204" pitchFamily="34" charset="0"/>
              </a:rPr>
              <a:t/>
            </a:r>
            <a:br>
              <a:rPr lang="en-US" sz="3200" dirty="0">
                <a:latin typeface="Calibri" panose="020F0502020204030204" pitchFamily="34" charset="0"/>
              </a:rPr>
            </a:br>
            <a:endParaRPr lang="en-US" sz="4400" dirty="0"/>
          </a:p>
        </p:txBody>
      </p:sp>
    </p:spTree>
    <p:extLst>
      <p:ext uri="{BB962C8B-B14F-4D97-AF65-F5344CB8AC3E}">
        <p14:creationId xmlns:p14="http://schemas.microsoft.com/office/powerpoint/2010/main" val="1190813403"/>
      </p:ext>
    </p:extLst>
  </p:cSld>
  <p:clrMapOvr>
    <a:masterClrMapping/>
  </p:clrMapOvr>
  <p:transition>
    <p:cut/>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050"/>
          <p:cNvSpPr>
            <a:spLocks noGrp="1" noChangeArrowheads="1"/>
          </p:cNvSpPr>
          <p:nvPr>
            <p:ph type="title"/>
          </p:nvPr>
        </p:nvSpPr>
        <p:spPr/>
        <p:txBody>
          <a:bodyPr/>
          <a:lstStyle/>
          <a:p>
            <a:r>
              <a:rPr lang="en-US" dirty="0"/>
              <a:t>Email phishing</a:t>
            </a:r>
          </a:p>
        </p:txBody>
      </p:sp>
      <p:sp>
        <p:nvSpPr>
          <p:cNvPr id="115715" name="Rectangle 2051"/>
          <p:cNvSpPr>
            <a:spLocks noGrp="1" noChangeArrowheads="1"/>
          </p:cNvSpPr>
          <p:nvPr>
            <p:ph type="body" idx="1"/>
          </p:nvPr>
        </p:nvSpPr>
        <p:spPr>
          <a:xfrm>
            <a:off x="3210259" y="2836515"/>
            <a:ext cx="7957671" cy="3399283"/>
          </a:xfrm>
        </p:spPr>
        <p:txBody>
          <a:bodyPr/>
          <a:lstStyle/>
          <a:p>
            <a:pPr marL="457200" indent="-457200"/>
            <a:endParaRPr lang="en-US" sz="2800" dirty="0">
              <a:latin typeface="Arial" charset="0"/>
              <a:cs typeface="Arial" charset="0"/>
            </a:endParaRPr>
          </a:p>
        </p:txBody>
      </p:sp>
      <p:pic>
        <p:nvPicPr>
          <p:cNvPr id="1026" name="Picture 2" descr="image001">
            <a:extLst>
              <a:ext uri="{FF2B5EF4-FFF2-40B4-BE49-F238E27FC236}">
                <a16:creationId xmlns:a16="http://schemas.microsoft.com/office/drawing/2014/main" xmlns="" id="{2507BF86-B869-45FB-9D1A-EE2C2B8011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05"/>
          <a:stretch/>
        </p:blipFill>
        <p:spPr bwMode="auto">
          <a:xfrm>
            <a:off x="325977" y="1557338"/>
            <a:ext cx="11540045" cy="501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4175700"/>
      </p:ext>
    </p:extLst>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050"/>
          <p:cNvSpPr>
            <a:spLocks noGrp="1" noChangeArrowheads="1"/>
          </p:cNvSpPr>
          <p:nvPr>
            <p:ph type="title"/>
          </p:nvPr>
        </p:nvSpPr>
        <p:spPr>
          <a:xfrm>
            <a:off x="581192" y="745018"/>
            <a:ext cx="11029616" cy="577023"/>
          </a:xfrm>
        </p:spPr>
        <p:txBody>
          <a:bodyPr/>
          <a:lstStyle/>
          <a:p>
            <a:pPr eaLnBrk="1" hangingPunct="1"/>
            <a:r>
              <a:rPr lang="en-US" dirty="0"/>
              <a:t>Risk Trends</a:t>
            </a:r>
          </a:p>
        </p:txBody>
      </p:sp>
      <p:sp>
        <p:nvSpPr>
          <p:cNvPr id="115715" name="Rectangle 2051"/>
          <p:cNvSpPr>
            <a:spLocks noGrp="1" noChangeArrowheads="1"/>
          </p:cNvSpPr>
          <p:nvPr>
            <p:ph type="body" idx="1"/>
          </p:nvPr>
        </p:nvSpPr>
        <p:spPr>
          <a:xfrm>
            <a:off x="581192" y="1428750"/>
            <a:ext cx="10363033" cy="4829175"/>
          </a:xfrm>
        </p:spPr>
        <p:txBody>
          <a:bodyPr>
            <a:normAutofit/>
          </a:bodyPr>
          <a:lstStyle/>
          <a:p>
            <a:pPr marL="457200" indent="-457200"/>
            <a:r>
              <a:rPr lang="en-US" sz="3200" dirty="0" err="1">
                <a:latin typeface="Arial" charset="0"/>
                <a:cs typeface="Arial" charset="0"/>
              </a:rPr>
              <a:t>Ransomware</a:t>
            </a:r>
            <a:endParaRPr lang="en-US" sz="3200" dirty="0">
              <a:latin typeface="Arial" charset="0"/>
              <a:cs typeface="Arial" charset="0"/>
            </a:endParaRPr>
          </a:p>
          <a:p>
            <a:pPr marL="857250" lvl="1" indent="-457200"/>
            <a:r>
              <a:rPr lang="en-US" sz="2800" dirty="0">
                <a:latin typeface="Arial" charset="0"/>
                <a:cs typeface="Arial" charset="0"/>
              </a:rPr>
              <a:t>Malicious software</a:t>
            </a:r>
          </a:p>
          <a:p>
            <a:pPr marL="857250" lvl="1" indent="-457200"/>
            <a:r>
              <a:rPr lang="en-US" sz="2800" dirty="0">
                <a:latin typeface="Arial" charset="0"/>
                <a:cs typeface="Arial" charset="0"/>
              </a:rPr>
              <a:t>Encrypts all files</a:t>
            </a:r>
          </a:p>
          <a:p>
            <a:pPr marL="857250" lvl="1" indent="-457200"/>
            <a:r>
              <a:rPr lang="en-US" sz="2800" dirty="0">
                <a:latin typeface="Arial" charset="0"/>
                <a:cs typeface="Arial" charset="0"/>
              </a:rPr>
              <a:t>Demands payment in cryptocurrency to recover files</a:t>
            </a:r>
          </a:p>
          <a:p>
            <a:pPr marL="857250" lvl="1" indent="-457200"/>
            <a:r>
              <a:rPr lang="en-US" sz="2800" dirty="0">
                <a:latin typeface="Arial" charset="0"/>
                <a:cs typeface="Arial" charset="0"/>
              </a:rPr>
              <a:t>Ransom is often a standard amount</a:t>
            </a:r>
          </a:p>
          <a:p>
            <a:pPr marL="1257300" lvl="2" indent="-457200"/>
            <a:r>
              <a:rPr lang="en-US" sz="2400" dirty="0">
                <a:latin typeface="Arial" charset="0"/>
                <a:cs typeface="Arial" charset="0"/>
              </a:rPr>
              <a:t>Geographic area?</a:t>
            </a:r>
          </a:p>
          <a:p>
            <a:pPr marL="857250" lvl="1" indent="-457200"/>
            <a:r>
              <a:rPr lang="en-US" sz="2800" dirty="0">
                <a:latin typeface="Arial" charset="0"/>
                <a:cs typeface="Arial" charset="0"/>
              </a:rPr>
              <a:t>Becoming more targeted and destructive</a:t>
            </a:r>
          </a:p>
          <a:p>
            <a:pPr marL="857250" lvl="1" indent="-457200"/>
            <a:r>
              <a:rPr lang="en-US" sz="2800" dirty="0">
                <a:latin typeface="Arial" charset="0"/>
                <a:cs typeface="Arial" charset="0"/>
              </a:rPr>
              <a:t>FBI Public Service Announcements</a:t>
            </a:r>
            <a:endParaRPr lang="en-US" dirty="0">
              <a:latin typeface="Arial" charset="0"/>
              <a:cs typeface="Arial" charset="0"/>
            </a:endParaRPr>
          </a:p>
        </p:txBody>
      </p:sp>
    </p:spTree>
    <p:extLst>
      <p:ext uri="{BB962C8B-B14F-4D97-AF65-F5344CB8AC3E}">
        <p14:creationId xmlns:p14="http://schemas.microsoft.com/office/powerpoint/2010/main" val="3511916297"/>
      </p:ext>
    </p:extLst>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050"/>
          <p:cNvSpPr>
            <a:spLocks noGrp="1" noChangeArrowheads="1"/>
          </p:cNvSpPr>
          <p:nvPr>
            <p:ph type="title"/>
          </p:nvPr>
        </p:nvSpPr>
        <p:spPr/>
        <p:txBody>
          <a:bodyPr/>
          <a:lstStyle/>
          <a:p>
            <a:pPr eaLnBrk="1" hangingPunct="1"/>
            <a:r>
              <a:rPr lang="en-US" dirty="0"/>
              <a:t>ransomware</a:t>
            </a:r>
          </a:p>
        </p:txBody>
      </p:sp>
      <p:sp>
        <p:nvSpPr>
          <p:cNvPr id="115715" name="Rectangle 2051"/>
          <p:cNvSpPr>
            <a:spLocks noGrp="1" noChangeArrowheads="1"/>
          </p:cNvSpPr>
          <p:nvPr>
            <p:ph type="body" idx="1"/>
          </p:nvPr>
        </p:nvSpPr>
        <p:spPr>
          <a:xfrm>
            <a:off x="581192" y="1500188"/>
            <a:ext cx="9858209" cy="4657726"/>
          </a:xfrm>
        </p:spPr>
        <p:txBody>
          <a:bodyPr>
            <a:normAutofit/>
          </a:bodyPr>
          <a:lstStyle/>
          <a:p>
            <a:pPr marL="457200" indent="-457200"/>
            <a:r>
              <a:rPr lang="en-US" sz="3200" dirty="0" err="1">
                <a:latin typeface="Arial" charset="0"/>
                <a:cs typeface="Arial" charset="0"/>
              </a:rPr>
              <a:t>Ransomware</a:t>
            </a:r>
            <a:endParaRPr lang="en-US" sz="3200" dirty="0">
              <a:latin typeface="Arial" charset="0"/>
              <a:cs typeface="Arial" charset="0"/>
            </a:endParaRPr>
          </a:p>
          <a:p>
            <a:pPr marL="857250" lvl="1" indent="-457200"/>
            <a:r>
              <a:rPr lang="en-US" sz="2800" dirty="0">
                <a:latin typeface="Arial" charset="0"/>
                <a:cs typeface="Arial" charset="0"/>
              </a:rPr>
              <a:t>2019 average ransomware cost:  $36,295</a:t>
            </a:r>
          </a:p>
          <a:p>
            <a:pPr marL="1127250" lvl="2" indent="-457200"/>
            <a:r>
              <a:rPr lang="en-US" sz="2600" dirty="0">
                <a:latin typeface="Arial" charset="0"/>
                <a:cs typeface="Arial" charset="0"/>
              </a:rPr>
              <a:t>Including cost of business disruption</a:t>
            </a:r>
          </a:p>
          <a:p>
            <a:pPr marL="857250" lvl="1" indent="-457200"/>
            <a:r>
              <a:rPr lang="en-US" sz="2800" dirty="0">
                <a:latin typeface="Arial" charset="0"/>
                <a:cs typeface="Arial" charset="0"/>
              </a:rPr>
              <a:t>Average downtime:  9.6 days</a:t>
            </a:r>
          </a:p>
          <a:p>
            <a:pPr marL="857250" lvl="1" indent="-457200"/>
            <a:r>
              <a:rPr lang="en-US" sz="2800" dirty="0">
                <a:latin typeface="Arial" charset="0"/>
                <a:cs typeface="Arial" charset="0"/>
              </a:rPr>
              <a:t>96% of organizations receive a working decryption tool</a:t>
            </a:r>
          </a:p>
          <a:p>
            <a:pPr marL="857250" lvl="1" indent="-457200"/>
            <a:r>
              <a:rPr lang="en-US" sz="2800" dirty="0">
                <a:latin typeface="Arial" charset="0"/>
                <a:cs typeface="Arial" charset="0"/>
              </a:rPr>
              <a:t>8% of decrypted data is lost</a:t>
            </a:r>
          </a:p>
          <a:p>
            <a:pPr marL="857250" lvl="1" indent="-457200"/>
            <a:r>
              <a:rPr lang="en-US" sz="2800" dirty="0">
                <a:latin typeface="Arial" charset="0"/>
                <a:cs typeface="Arial" charset="0"/>
              </a:rPr>
              <a:t>Estimated to have global impact of $11.9 billion in 2019</a:t>
            </a:r>
            <a:endParaRPr lang="en-US" dirty="0">
              <a:latin typeface="Arial" charset="0"/>
              <a:cs typeface="Arial" charset="0"/>
            </a:endParaRPr>
          </a:p>
        </p:txBody>
      </p:sp>
      <p:sp>
        <p:nvSpPr>
          <p:cNvPr id="4" name="TextBox 3">
            <a:extLst>
              <a:ext uri="{FF2B5EF4-FFF2-40B4-BE49-F238E27FC236}">
                <a16:creationId xmlns:a16="http://schemas.microsoft.com/office/drawing/2014/main" xmlns="" id="{F8A9CEFD-30DC-4643-B8BA-E6B5A51C6DF5}"/>
              </a:ext>
            </a:extLst>
          </p:cNvPr>
          <p:cNvSpPr txBox="1"/>
          <p:nvPr/>
        </p:nvSpPr>
        <p:spPr>
          <a:xfrm>
            <a:off x="6524250" y="6378924"/>
            <a:ext cx="4966488" cy="276999"/>
          </a:xfrm>
          <a:prstGeom prst="rect">
            <a:avLst/>
          </a:prstGeom>
          <a:noFill/>
        </p:spPr>
        <p:txBody>
          <a:bodyPr wrap="none" rtlCol="0">
            <a:spAutoFit/>
          </a:bodyPr>
          <a:lstStyle/>
          <a:p>
            <a:r>
              <a:rPr lang="en-US" sz="1200" dirty="0"/>
              <a:t>Source: KnowBe4 and </a:t>
            </a:r>
            <a:r>
              <a:rPr lang="en-US" sz="1200" dirty="0" err="1"/>
              <a:t>Coveware</a:t>
            </a:r>
            <a:r>
              <a:rPr lang="en-US" sz="1200" dirty="0"/>
              <a:t> Q2 2019 Ransomware Marketplace Report</a:t>
            </a:r>
          </a:p>
        </p:txBody>
      </p:sp>
      <p:pic>
        <p:nvPicPr>
          <p:cNvPr id="3" name="Picture 2">
            <a:extLst>
              <a:ext uri="{FF2B5EF4-FFF2-40B4-BE49-F238E27FC236}">
                <a16:creationId xmlns:a16="http://schemas.microsoft.com/office/drawing/2014/main" xmlns="" id="{5EA3C45C-A8B3-4CFB-95B3-11A43D647F4C}"/>
              </a:ext>
            </a:extLst>
          </p:cNvPr>
          <p:cNvPicPr>
            <a:picLocks noChangeAspect="1"/>
          </p:cNvPicPr>
          <p:nvPr/>
        </p:nvPicPr>
        <p:blipFill>
          <a:blip r:embed="rId3"/>
          <a:stretch>
            <a:fillRect/>
          </a:stretch>
        </p:blipFill>
        <p:spPr>
          <a:xfrm>
            <a:off x="9323011" y="2419351"/>
            <a:ext cx="2597526" cy="1409700"/>
          </a:xfrm>
          <a:prstGeom prst="rect">
            <a:avLst/>
          </a:prstGeom>
        </p:spPr>
      </p:pic>
    </p:spTree>
    <p:extLst>
      <p:ext uri="{BB962C8B-B14F-4D97-AF65-F5344CB8AC3E}">
        <p14:creationId xmlns:p14="http://schemas.microsoft.com/office/powerpoint/2010/main" val="2497774056"/>
      </p:ext>
    </p:extLst>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050"/>
          <p:cNvSpPr>
            <a:spLocks noGrp="1" noChangeArrowheads="1"/>
          </p:cNvSpPr>
          <p:nvPr>
            <p:ph type="title"/>
          </p:nvPr>
        </p:nvSpPr>
        <p:spPr/>
        <p:txBody>
          <a:bodyPr/>
          <a:lstStyle/>
          <a:p>
            <a:pPr eaLnBrk="1" hangingPunct="1"/>
            <a:r>
              <a:rPr lang="en-US" dirty="0"/>
              <a:t>Business Email Compromise</a:t>
            </a:r>
          </a:p>
        </p:txBody>
      </p:sp>
      <p:sp>
        <p:nvSpPr>
          <p:cNvPr id="115715" name="Rectangle 2051"/>
          <p:cNvSpPr>
            <a:spLocks noGrp="1" noChangeArrowheads="1"/>
          </p:cNvSpPr>
          <p:nvPr>
            <p:ph type="body" idx="1"/>
          </p:nvPr>
        </p:nvSpPr>
        <p:spPr>
          <a:xfrm>
            <a:off x="590602" y="702155"/>
            <a:ext cx="9753601" cy="4495800"/>
          </a:xfrm>
        </p:spPr>
        <p:txBody>
          <a:bodyPr>
            <a:normAutofit/>
          </a:bodyPr>
          <a:lstStyle/>
          <a:p>
            <a:pPr marL="457200" indent="-457200"/>
            <a:r>
              <a:rPr lang="en-US" sz="2000" dirty="0">
                <a:latin typeface="Arial" charset="0"/>
                <a:cs typeface="Arial" charset="0"/>
              </a:rPr>
              <a:t>Wire Transfers --- CEO fraud</a:t>
            </a:r>
          </a:p>
          <a:p>
            <a:pPr marL="457200" indent="-457200"/>
            <a:r>
              <a:rPr lang="en-US" sz="2000" dirty="0">
                <a:latin typeface="Arial" charset="0"/>
                <a:cs typeface="Arial" charset="0"/>
              </a:rPr>
              <a:t>Now --- gift card scams</a:t>
            </a:r>
          </a:p>
          <a:p>
            <a:pPr marL="457200" indent="-457200"/>
            <a:r>
              <a:rPr lang="en-US" sz="2000" dirty="0">
                <a:latin typeface="Arial" charset="0"/>
                <a:cs typeface="Arial" charset="0"/>
              </a:rPr>
              <a:t>HR Data – Payroll, SSNs</a:t>
            </a:r>
          </a:p>
          <a:p>
            <a:pPr marL="457200" indent="-457200"/>
            <a:r>
              <a:rPr lang="en-US" sz="2000" dirty="0">
                <a:latin typeface="Arial" charset="0"/>
                <a:cs typeface="Arial" charset="0"/>
              </a:rPr>
              <a:t>CEO/CFO Masquerading</a:t>
            </a:r>
          </a:p>
          <a:p>
            <a:pPr marL="457200" indent="-457200">
              <a:spcBef>
                <a:spcPts val="1200"/>
              </a:spcBef>
            </a:pPr>
            <a:r>
              <a:rPr lang="en-US" sz="2000" dirty="0">
                <a:latin typeface="Arial" charset="0"/>
                <a:cs typeface="Arial" charset="0"/>
              </a:rPr>
              <a:t>October 2013 – July 2019:</a:t>
            </a:r>
          </a:p>
          <a:p>
            <a:pPr marL="857250" lvl="1" indent="-457200">
              <a:spcBef>
                <a:spcPts val="600"/>
              </a:spcBef>
            </a:pPr>
            <a:r>
              <a:rPr lang="en-US" sz="2000" dirty="0">
                <a:latin typeface="Arial" charset="0"/>
                <a:cs typeface="Arial" charset="0"/>
              </a:rPr>
              <a:t>$26.2 billion losses globally</a:t>
            </a:r>
          </a:p>
          <a:p>
            <a:pPr marL="857250" lvl="1" indent="-457200">
              <a:spcBef>
                <a:spcPts val="600"/>
              </a:spcBef>
            </a:pPr>
            <a:r>
              <a:rPr lang="en-US" sz="2000" dirty="0">
                <a:latin typeface="Arial" charset="0"/>
                <a:cs typeface="Arial" charset="0"/>
              </a:rPr>
              <a:t>163,349 incidents globally</a:t>
            </a:r>
          </a:p>
        </p:txBody>
      </p:sp>
      <p:pic>
        <p:nvPicPr>
          <p:cNvPr id="3" name="Picture 2">
            <a:extLst>
              <a:ext uri="{FF2B5EF4-FFF2-40B4-BE49-F238E27FC236}">
                <a16:creationId xmlns:a16="http://schemas.microsoft.com/office/drawing/2014/main" xmlns="" id="{E027440C-88DE-4026-9E90-45A60944A880}"/>
              </a:ext>
            </a:extLst>
          </p:cNvPr>
          <p:cNvPicPr>
            <a:picLocks noChangeAspect="1"/>
          </p:cNvPicPr>
          <p:nvPr/>
        </p:nvPicPr>
        <p:blipFill>
          <a:blip r:embed="rId3"/>
          <a:stretch>
            <a:fillRect/>
          </a:stretch>
        </p:blipFill>
        <p:spPr>
          <a:xfrm>
            <a:off x="3743325" y="4520288"/>
            <a:ext cx="7620000" cy="1981200"/>
          </a:xfrm>
          <a:prstGeom prst="rect">
            <a:avLst/>
          </a:prstGeom>
        </p:spPr>
      </p:pic>
      <p:pic>
        <p:nvPicPr>
          <p:cNvPr id="2" name="Picture 1">
            <a:extLst>
              <a:ext uri="{FF2B5EF4-FFF2-40B4-BE49-F238E27FC236}">
                <a16:creationId xmlns:a16="http://schemas.microsoft.com/office/drawing/2014/main" xmlns="" id="{145F17E4-CC3F-4F22-A4BA-2E5B540261F3}"/>
              </a:ext>
            </a:extLst>
          </p:cNvPr>
          <p:cNvPicPr>
            <a:picLocks noChangeAspect="1"/>
          </p:cNvPicPr>
          <p:nvPr/>
        </p:nvPicPr>
        <p:blipFill>
          <a:blip r:embed="rId4"/>
          <a:stretch>
            <a:fillRect/>
          </a:stretch>
        </p:blipFill>
        <p:spPr>
          <a:xfrm>
            <a:off x="5735622" y="1514413"/>
            <a:ext cx="5875186" cy="1646598"/>
          </a:xfrm>
          <a:prstGeom prst="rect">
            <a:avLst/>
          </a:prstGeom>
        </p:spPr>
      </p:pic>
    </p:spTree>
    <p:extLst>
      <p:ext uri="{BB962C8B-B14F-4D97-AF65-F5344CB8AC3E}">
        <p14:creationId xmlns:p14="http://schemas.microsoft.com/office/powerpoint/2010/main" val="625924663"/>
      </p:ext>
    </p:extLst>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050"/>
          <p:cNvSpPr>
            <a:spLocks noGrp="1" noChangeArrowheads="1"/>
          </p:cNvSpPr>
          <p:nvPr>
            <p:ph type="title"/>
          </p:nvPr>
        </p:nvSpPr>
        <p:spPr/>
        <p:txBody>
          <a:bodyPr/>
          <a:lstStyle/>
          <a:p>
            <a:pPr eaLnBrk="1" hangingPunct="1"/>
            <a:r>
              <a:rPr lang="en-US" dirty="0"/>
              <a:t>Business email compromise</a:t>
            </a:r>
          </a:p>
        </p:txBody>
      </p:sp>
      <p:sp>
        <p:nvSpPr>
          <p:cNvPr id="3" name="Content Placeholder 2">
            <a:extLst>
              <a:ext uri="{FF2B5EF4-FFF2-40B4-BE49-F238E27FC236}">
                <a16:creationId xmlns:a16="http://schemas.microsoft.com/office/drawing/2014/main" xmlns="" id="{BD686AF2-BF2D-492A-85FB-449C4FCB70DA}"/>
              </a:ext>
            </a:extLst>
          </p:cNvPr>
          <p:cNvSpPr>
            <a:spLocks noGrp="1"/>
          </p:cNvSpPr>
          <p:nvPr>
            <p:ph idx="1"/>
          </p:nvPr>
        </p:nvSpPr>
        <p:spPr/>
        <p:txBody>
          <a:bodyPr/>
          <a:lstStyle/>
          <a:p>
            <a:endParaRPr lang="en-US" dirty="0"/>
          </a:p>
        </p:txBody>
      </p:sp>
      <p:pic>
        <p:nvPicPr>
          <p:cNvPr id="8" name="Picture 2">
            <a:extLst>
              <a:ext uri="{FF2B5EF4-FFF2-40B4-BE49-F238E27FC236}">
                <a16:creationId xmlns:a16="http://schemas.microsoft.com/office/drawing/2014/main" xmlns="" id="{C4DDAFE2-323F-42D1-9E4E-2C6201BAFE8A}"/>
              </a:ext>
            </a:extLst>
          </p:cNvPr>
          <p:cNvPicPr>
            <a:picLocks noChangeAspect="1" noChangeArrowheads="1"/>
          </p:cNvPicPr>
          <p:nvPr/>
        </p:nvPicPr>
        <p:blipFill>
          <a:blip r:embed="rId3"/>
          <a:srcRect/>
          <a:stretch>
            <a:fillRect/>
          </a:stretch>
        </p:blipFill>
        <p:spPr bwMode="auto">
          <a:xfrm>
            <a:off x="581192" y="1397804"/>
            <a:ext cx="11029615" cy="5181600"/>
          </a:xfrm>
          <a:prstGeom prst="rect">
            <a:avLst/>
          </a:prstGeom>
          <a:noFill/>
          <a:ln w="9525">
            <a:noFill/>
            <a:miter lim="800000"/>
            <a:headEnd/>
            <a:tailEnd/>
          </a:ln>
        </p:spPr>
      </p:pic>
    </p:spTree>
    <p:extLst>
      <p:ext uri="{BB962C8B-B14F-4D97-AF65-F5344CB8AC3E}">
        <p14:creationId xmlns:p14="http://schemas.microsoft.com/office/powerpoint/2010/main" val="1828783380"/>
      </p:ext>
    </p:extLst>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32772" name="Rectangle 134">
            <a:extLst>
              <a:ext uri="{FF2B5EF4-FFF2-40B4-BE49-F238E27FC236}">
                <a16:creationId xmlns:a16="http://schemas.microsoft.com/office/drawing/2014/main" xmlns="" id="{2928117C-9446-4E7F-AE62-95E0F6DB5B2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773" name="Rectangle 136">
            <a:extLst>
              <a:ext uri="{FF2B5EF4-FFF2-40B4-BE49-F238E27FC236}">
                <a16:creationId xmlns:a16="http://schemas.microsoft.com/office/drawing/2014/main" xmlns="" id="{84D30AFB-4D71-48B0-AA00-28EE92363A5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2774" name="Rectangle 138">
            <a:extLst>
              <a:ext uri="{FF2B5EF4-FFF2-40B4-BE49-F238E27FC236}">
                <a16:creationId xmlns:a16="http://schemas.microsoft.com/office/drawing/2014/main" xmlns="" id="{96A0B76F-8010-4C62-B4B6-C5FC438C05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2775" name="Rectangle 140">
            <a:extLst>
              <a:ext uri="{FF2B5EF4-FFF2-40B4-BE49-F238E27FC236}">
                <a16:creationId xmlns:a16="http://schemas.microsoft.com/office/drawing/2014/main" xmlns="" id="{9FC936C0-4624-438D-BDD0-6B296BD640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2776" name="Rectangle 142">
            <a:extLst>
              <a:ext uri="{FF2B5EF4-FFF2-40B4-BE49-F238E27FC236}">
                <a16:creationId xmlns:a16="http://schemas.microsoft.com/office/drawing/2014/main" xmlns="" id="{4B526CBF-0AA4-49A9-B305-EE0AF3AF6D3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4" name="Picture 3" descr="Image result for see the bigger picture">
            <a:extLst>
              <a:ext uri="{FF2B5EF4-FFF2-40B4-BE49-F238E27FC236}">
                <a16:creationId xmlns:a16="http://schemas.microsoft.com/office/drawing/2014/main" xmlns="" id="{DF2EFC4E-1545-4E9D-B1D1-20517FAE90D2}"/>
              </a:ext>
            </a:extLst>
          </p:cNvPr>
          <p:cNvPicPr>
            <a:picLocks noChangeAspect="1" noChangeArrowheads="1"/>
          </p:cNvPicPr>
          <p:nvPr/>
        </p:nvPicPr>
        <p:blipFill rotWithShape="1">
          <a:blip r:embed="rId3" cstate="print"/>
          <a:srcRect l="270" t="2041" r="1771" b="-1"/>
          <a:stretch/>
        </p:blipFill>
        <p:spPr bwMode="auto">
          <a:xfrm>
            <a:off x="20" y="10"/>
            <a:ext cx="12191980" cy="6857990"/>
          </a:xfrm>
          <a:prstGeom prst="rect">
            <a:avLst/>
          </a:prstGeom>
          <a:noFill/>
        </p:spPr>
      </p:pic>
      <p:grpSp>
        <p:nvGrpSpPr>
          <p:cNvPr id="32777" name="Group 144">
            <a:extLst>
              <a:ext uri="{FF2B5EF4-FFF2-40B4-BE49-F238E27FC236}">
                <a16:creationId xmlns:a16="http://schemas.microsoft.com/office/drawing/2014/main" xmlns="" id="{CC8B5139-02E6-4DEA-9CCE-962CAF0AFBA0}"/>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38068" y="457200"/>
            <a:ext cx="3703320" cy="5935132"/>
            <a:chOff x="438068" y="457200"/>
            <a:chExt cx="3703320" cy="5935132"/>
          </a:xfrm>
        </p:grpSpPr>
        <p:sp>
          <p:nvSpPr>
            <p:cNvPr id="146" name="Rectangle 145">
              <a:extLst>
                <a:ext uri="{FF2B5EF4-FFF2-40B4-BE49-F238E27FC236}">
                  <a16:creationId xmlns:a16="http://schemas.microsoft.com/office/drawing/2014/main" xmlns="" id="{C0470BC0-AB0D-4A03-B4F1-5DDA9A31C11F}"/>
                </a:ext>
              </a:extLst>
            </p:cNvPr>
            <p:cNvSpPr/>
            <p:nvPr>
              <p:extLst>
                <p:ext uri="{386F3935-93C4-4BCD-93E2-E3B085C9AB24}">
                  <p16:designElem xmlns:p16="http://schemas.microsoft.com/office/powerpoint/2015/main" xmlns=""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32778" name="Rectangle 146">
              <a:extLst>
                <a:ext uri="{FF2B5EF4-FFF2-40B4-BE49-F238E27FC236}">
                  <a16:creationId xmlns:a16="http://schemas.microsoft.com/office/drawing/2014/main" xmlns="" id="{724A08B2-EC2C-4641-81BE-FE8B068BE15F}"/>
                </a:ext>
              </a:extLst>
            </p:cNvPr>
            <p:cNvSpPr/>
            <p:nvPr>
              <p:extLst>
                <p:ext uri="{386F3935-93C4-4BCD-93E2-E3B085C9AB24}">
                  <p16:designElem xmlns:p16="http://schemas.microsoft.com/office/powerpoint/2015/main" xmlns=""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32770" name="Rectangle 2050"/>
          <p:cNvSpPr>
            <a:spLocks noGrp="1" noChangeArrowheads="1"/>
          </p:cNvSpPr>
          <p:nvPr>
            <p:ph type="title"/>
          </p:nvPr>
        </p:nvSpPr>
        <p:spPr>
          <a:xfrm>
            <a:off x="438068" y="1291168"/>
            <a:ext cx="3746666" cy="3304800"/>
          </a:xfrm>
        </p:spPr>
        <p:txBody>
          <a:bodyPr vert="horz" lIns="91440" tIns="45720" rIns="91440" bIns="45720" rtlCol="0" anchor="b">
            <a:normAutofit/>
          </a:bodyPr>
          <a:lstStyle/>
          <a:p>
            <a:pPr>
              <a:lnSpc>
                <a:spcPct val="90000"/>
              </a:lnSpc>
            </a:pPr>
            <a:r>
              <a:rPr lang="en-US" sz="3300" b="1" dirty="0"/>
              <a:t>Agenda:</a:t>
            </a:r>
            <a:r>
              <a:rPr lang="en-US" sz="3100" dirty="0"/>
              <a:t/>
            </a:r>
            <a:br>
              <a:rPr lang="en-US" sz="3100" dirty="0"/>
            </a:br>
            <a:r>
              <a:rPr lang="en-US" sz="3100" dirty="0"/>
              <a:t/>
            </a:r>
            <a:br>
              <a:rPr lang="en-US" sz="3100" dirty="0"/>
            </a:br>
            <a:r>
              <a:rPr lang="en-US" sz="3100" dirty="0"/>
              <a:t>NIST Framework</a:t>
            </a:r>
            <a:r>
              <a:rPr lang="en-US" sz="3300" dirty="0"/>
              <a:t/>
            </a:r>
            <a:br>
              <a:rPr lang="en-US" sz="3300" dirty="0"/>
            </a:br>
            <a:endParaRPr lang="en-US" sz="3300" dirty="0"/>
          </a:p>
        </p:txBody>
      </p:sp>
    </p:spTree>
    <p:extLst>
      <p:ext uri="{BB962C8B-B14F-4D97-AF65-F5344CB8AC3E}">
        <p14:creationId xmlns:p14="http://schemas.microsoft.com/office/powerpoint/2010/main" val="3154505266"/>
      </p:ext>
    </p:extLst>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p>
        </p:txBody>
      </p:sp>
      <p:sp>
        <p:nvSpPr>
          <p:cNvPr id="3" name="Content Placeholder 2"/>
          <p:cNvSpPr>
            <a:spLocks noGrp="1"/>
          </p:cNvSpPr>
          <p:nvPr>
            <p:ph idx="1"/>
          </p:nvPr>
        </p:nvSpPr>
        <p:spPr>
          <a:xfrm>
            <a:off x="581193" y="1388925"/>
            <a:ext cx="11029615" cy="4080149"/>
          </a:xfrm>
        </p:spPr>
        <p:txBody>
          <a:bodyPr>
            <a:normAutofit fontScale="62500" lnSpcReduction="20000"/>
          </a:bodyPr>
          <a:lstStyle/>
          <a:p>
            <a:pPr marL="0" indent="0" algn="ctr">
              <a:spcBef>
                <a:spcPct val="60000"/>
              </a:spcBef>
              <a:buNone/>
            </a:pPr>
            <a:r>
              <a:rPr lang="en-US" sz="4400" i="1" dirty="0">
                <a:latin typeface="Arial" panose="020B0604020202020204" pitchFamily="34" charset="0"/>
                <a:cs typeface="Arial" panose="020B0604020202020204" pitchFamily="34" charset="0"/>
              </a:rPr>
              <a:t>NIST Cybersecurity Framework Functions:</a:t>
            </a:r>
            <a:endParaRPr lang="en-US" sz="4400" dirty="0">
              <a:latin typeface="Arial" panose="020B0604020202020204" pitchFamily="34" charset="0"/>
              <a:cs typeface="Arial" panose="020B0604020202020204" pitchFamily="34" charset="0"/>
            </a:endParaRPr>
          </a:p>
          <a:p>
            <a:pPr>
              <a:spcBef>
                <a:spcPct val="60000"/>
              </a:spcBef>
            </a:pPr>
            <a:r>
              <a:rPr lang="en-US" sz="4400" dirty="0">
                <a:latin typeface="Arial" panose="020B0604020202020204" pitchFamily="34" charset="0"/>
                <a:cs typeface="Arial" panose="020B0604020202020204" pitchFamily="34" charset="0"/>
              </a:rPr>
              <a:t>Identify</a:t>
            </a:r>
          </a:p>
          <a:p>
            <a:pPr>
              <a:spcBef>
                <a:spcPct val="60000"/>
              </a:spcBef>
            </a:pPr>
            <a:r>
              <a:rPr lang="en-US" sz="4400" dirty="0">
                <a:latin typeface="Arial" panose="020B0604020202020204" pitchFamily="34" charset="0"/>
                <a:cs typeface="Arial" panose="020B0604020202020204" pitchFamily="34" charset="0"/>
              </a:rPr>
              <a:t>Protect</a:t>
            </a:r>
          </a:p>
          <a:p>
            <a:pPr>
              <a:spcBef>
                <a:spcPct val="60000"/>
              </a:spcBef>
            </a:pPr>
            <a:r>
              <a:rPr lang="en-US" sz="4400" dirty="0">
                <a:latin typeface="Arial" panose="020B0604020202020204" pitchFamily="34" charset="0"/>
                <a:cs typeface="Arial" panose="020B0604020202020204" pitchFamily="34" charset="0"/>
              </a:rPr>
              <a:t>Detect</a:t>
            </a:r>
          </a:p>
          <a:p>
            <a:pPr>
              <a:spcBef>
                <a:spcPct val="60000"/>
              </a:spcBef>
            </a:pPr>
            <a:r>
              <a:rPr lang="en-US" sz="4400" dirty="0">
                <a:latin typeface="Arial" panose="020B0604020202020204" pitchFamily="34" charset="0"/>
                <a:cs typeface="Arial" panose="020B0604020202020204" pitchFamily="34" charset="0"/>
              </a:rPr>
              <a:t>Respond</a:t>
            </a:r>
          </a:p>
          <a:p>
            <a:pPr>
              <a:spcBef>
                <a:spcPct val="60000"/>
              </a:spcBef>
            </a:pPr>
            <a:r>
              <a:rPr lang="en-US" sz="4400" dirty="0">
                <a:latin typeface="Arial" panose="020B0604020202020204" pitchFamily="34" charset="0"/>
                <a:cs typeface="Arial" panose="020B0604020202020204" pitchFamily="34" charset="0"/>
              </a:rPr>
              <a:t>Recover</a:t>
            </a:r>
            <a:endParaRPr lang="en-US" dirty="0"/>
          </a:p>
        </p:txBody>
      </p:sp>
      <p:sp>
        <p:nvSpPr>
          <p:cNvPr id="4" name="TextBox 3">
            <a:extLst>
              <a:ext uri="{FF2B5EF4-FFF2-40B4-BE49-F238E27FC236}">
                <a16:creationId xmlns:a16="http://schemas.microsoft.com/office/drawing/2014/main" xmlns="" id="{E8C204BF-90A1-492C-A4B6-8F0E85ED217E}"/>
              </a:ext>
            </a:extLst>
          </p:cNvPr>
          <p:cNvSpPr txBox="1"/>
          <p:nvPr/>
        </p:nvSpPr>
        <p:spPr>
          <a:xfrm>
            <a:off x="9615488" y="6315075"/>
            <a:ext cx="1998304" cy="369332"/>
          </a:xfrm>
          <a:prstGeom prst="rect">
            <a:avLst/>
          </a:prstGeom>
          <a:noFill/>
        </p:spPr>
        <p:txBody>
          <a:bodyPr wrap="none" rtlCol="0">
            <a:spAutoFit/>
          </a:bodyPr>
          <a:lstStyle/>
          <a:p>
            <a:r>
              <a:rPr lang="en-US" dirty="0"/>
              <a:t>Source – NIST CSF</a:t>
            </a:r>
          </a:p>
        </p:txBody>
      </p:sp>
      <p:pic>
        <p:nvPicPr>
          <p:cNvPr id="5" name="Picture 4">
            <a:extLst>
              <a:ext uri="{FF2B5EF4-FFF2-40B4-BE49-F238E27FC236}">
                <a16:creationId xmlns:a16="http://schemas.microsoft.com/office/drawing/2014/main" xmlns="" id="{3A2B9081-AFB1-4CAD-9872-E61588553971}"/>
              </a:ext>
            </a:extLst>
          </p:cNvPr>
          <p:cNvPicPr>
            <a:picLocks noChangeAspect="1"/>
          </p:cNvPicPr>
          <p:nvPr/>
        </p:nvPicPr>
        <p:blipFill>
          <a:blip r:embed="rId3"/>
          <a:stretch>
            <a:fillRect/>
          </a:stretch>
        </p:blipFill>
        <p:spPr>
          <a:xfrm>
            <a:off x="3724275" y="2125179"/>
            <a:ext cx="7148513" cy="3979713"/>
          </a:xfrm>
          <a:prstGeom prst="rect">
            <a:avLst/>
          </a:prstGeom>
        </p:spPr>
      </p:pic>
    </p:spTree>
    <p:extLst>
      <p:ext uri="{BB962C8B-B14F-4D97-AF65-F5344CB8AC3E}">
        <p14:creationId xmlns:p14="http://schemas.microsoft.com/office/powerpoint/2010/main" val="1604622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NIST CSF</a:t>
            </a:r>
          </a:p>
        </p:txBody>
      </p:sp>
      <p:sp>
        <p:nvSpPr>
          <p:cNvPr id="3" name="Content Placeholder 2"/>
          <p:cNvSpPr>
            <a:spLocks noGrp="1"/>
          </p:cNvSpPr>
          <p:nvPr>
            <p:ph idx="1"/>
          </p:nvPr>
        </p:nvSpPr>
        <p:spPr>
          <a:xfrm>
            <a:off x="581193" y="1388925"/>
            <a:ext cx="11029615" cy="4080149"/>
          </a:xfrm>
        </p:spPr>
        <p:txBody>
          <a:bodyPr>
            <a:normAutofit/>
          </a:bodyPr>
          <a:lstStyle/>
          <a:p>
            <a:pPr>
              <a:spcBef>
                <a:spcPct val="60000"/>
              </a:spcBef>
            </a:pPr>
            <a:r>
              <a:rPr lang="en-US" sz="4400" i="1" dirty="0">
                <a:latin typeface="Arial" panose="020B0604020202020204" pitchFamily="34" charset="0"/>
                <a:cs typeface="Arial" panose="020B0604020202020204" pitchFamily="34" charset="0"/>
              </a:rPr>
              <a:t>Identify</a:t>
            </a:r>
            <a:r>
              <a:rPr lang="en-US" sz="4400" dirty="0">
                <a:latin typeface="Arial" panose="020B0604020202020204" pitchFamily="34" charset="0"/>
                <a:cs typeface="Arial" panose="020B0604020202020204" pitchFamily="34" charset="0"/>
              </a:rPr>
              <a:t> – Develop an organizational understanding to manage cybersecurity risk to systems, people, assets, data, and capabilities.</a:t>
            </a:r>
          </a:p>
        </p:txBody>
      </p:sp>
      <p:sp>
        <p:nvSpPr>
          <p:cNvPr id="4" name="TextBox 3">
            <a:extLst>
              <a:ext uri="{FF2B5EF4-FFF2-40B4-BE49-F238E27FC236}">
                <a16:creationId xmlns:a16="http://schemas.microsoft.com/office/drawing/2014/main" xmlns="" id="{E8C204BF-90A1-492C-A4B6-8F0E85ED217E}"/>
              </a:ext>
            </a:extLst>
          </p:cNvPr>
          <p:cNvSpPr txBox="1"/>
          <p:nvPr/>
        </p:nvSpPr>
        <p:spPr>
          <a:xfrm>
            <a:off x="9615488" y="6315075"/>
            <a:ext cx="1998304" cy="369332"/>
          </a:xfrm>
          <a:prstGeom prst="rect">
            <a:avLst/>
          </a:prstGeom>
          <a:noFill/>
        </p:spPr>
        <p:txBody>
          <a:bodyPr wrap="none" rtlCol="0">
            <a:spAutoFit/>
          </a:bodyPr>
          <a:lstStyle/>
          <a:p>
            <a:r>
              <a:rPr lang="en-US" dirty="0"/>
              <a:t>Source – NIST CSF</a:t>
            </a:r>
          </a:p>
        </p:txBody>
      </p:sp>
    </p:spTree>
    <p:extLst>
      <p:ext uri="{BB962C8B-B14F-4D97-AF65-F5344CB8AC3E}">
        <p14:creationId xmlns:p14="http://schemas.microsoft.com/office/powerpoint/2010/main" val="1597578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NIST CSF</a:t>
            </a:r>
          </a:p>
        </p:txBody>
      </p:sp>
      <p:sp>
        <p:nvSpPr>
          <p:cNvPr id="3" name="Content Placeholder 2"/>
          <p:cNvSpPr>
            <a:spLocks noGrp="1"/>
          </p:cNvSpPr>
          <p:nvPr>
            <p:ph idx="1"/>
          </p:nvPr>
        </p:nvSpPr>
        <p:spPr>
          <a:xfrm>
            <a:off x="581193" y="1388925"/>
            <a:ext cx="11029615" cy="4766920"/>
          </a:xfrm>
        </p:spPr>
        <p:txBody>
          <a:bodyPr>
            <a:normAutofit fontScale="85000" lnSpcReduction="20000"/>
          </a:bodyPr>
          <a:lstStyle/>
          <a:p>
            <a:pPr>
              <a:spcBef>
                <a:spcPct val="60000"/>
              </a:spcBef>
            </a:pPr>
            <a:r>
              <a:rPr lang="en-US" sz="4400" i="1" dirty="0">
                <a:latin typeface="Arial" panose="020B0604020202020204" pitchFamily="34" charset="0"/>
                <a:cs typeface="Arial" panose="020B0604020202020204" pitchFamily="34" charset="0"/>
              </a:rPr>
              <a:t>Identify</a:t>
            </a:r>
            <a:r>
              <a:rPr lang="en-US" sz="4400" dirty="0">
                <a:latin typeface="Arial" panose="020B0604020202020204" pitchFamily="34" charset="0"/>
                <a:cs typeface="Arial" panose="020B0604020202020204" pitchFamily="34" charset="0"/>
              </a:rPr>
              <a:t> – Plain English</a:t>
            </a:r>
          </a:p>
          <a:p>
            <a:pPr>
              <a:spcBef>
                <a:spcPct val="60000"/>
              </a:spcBef>
            </a:pPr>
            <a:r>
              <a:rPr lang="en-US" sz="4400" b="1" dirty="0">
                <a:latin typeface="Arial" panose="020B0604020202020204" pitchFamily="34" charset="0"/>
                <a:cs typeface="Arial" panose="020B0604020202020204" pitchFamily="34" charset="0"/>
              </a:rPr>
              <a:t>Make a list </a:t>
            </a:r>
            <a:r>
              <a:rPr lang="en-US" sz="4400" dirty="0">
                <a:latin typeface="Arial" panose="020B0604020202020204" pitchFamily="34" charset="0"/>
                <a:cs typeface="Arial" panose="020B0604020202020204" pitchFamily="34" charset="0"/>
              </a:rPr>
              <a:t>of all equipment, software, and data that you use, including servers, PCs, laptops, smartphones, tablets, and point-of-sale devices. </a:t>
            </a:r>
          </a:p>
          <a:p>
            <a:pPr>
              <a:spcBef>
                <a:spcPct val="60000"/>
              </a:spcBef>
            </a:pPr>
            <a:r>
              <a:rPr lang="en-US" sz="4400" dirty="0">
                <a:latin typeface="Arial" panose="020B0604020202020204" pitchFamily="34" charset="0"/>
                <a:cs typeface="Arial" panose="020B0604020202020204" pitchFamily="34" charset="0"/>
              </a:rPr>
              <a:t>Create a </a:t>
            </a:r>
            <a:r>
              <a:rPr lang="en-US" sz="4400" b="1" dirty="0">
                <a:latin typeface="Arial" panose="020B0604020202020204" pitchFamily="34" charset="0"/>
                <a:cs typeface="Arial" panose="020B0604020202020204" pitchFamily="34" charset="0"/>
              </a:rPr>
              <a:t>cybersecurity plan </a:t>
            </a:r>
            <a:r>
              <a:rPr lang="en-US" sz="4400" dirty="0">
                <a:latin typeface="Arial" panose="020B0604020202020204" pitchFamily="34" charset="0"/>
                <a:cs typeface="Arial" panose="020B0604020202020204" pitchFamily="34" charset="0"/>
              </a:rPr>
              <a:t>that addresses </a:t>
            </a:r>
            <a:r>
              <a:rPr lang="en-US" sz="4400" i="1" dirty="0">
                <a:latin typeface="Arial" panose="020B0604020202020204" pitchFamily="34" charset="0"/>
                <a:cs typeface="Arial" panose="020B0604020202020204" pitchFamily="34" charset="0"/>
              </a:rPr>
              <a:t>roles and responsibilities </a:t>
            </a:r>
            <a:r>
              <a:rPr lang="en-US" sz="4400" dirty="0">
                <a:latin typeface="Arial" panose="020B0604020202020204" pitchFamily="34" charset="0"/>
                <a:cs typeface="Arial" panose="020B0604020202020204" pitchFamily="34" charset="0"/>
              </a:rPr>
              <a:t>of employees, vendors, and outlines </a:t>
            </a:r>
            <a:r>
              <a:rPr lang="en-US" sz="4400" i="1" dirty="0">
                <a:latin typeface="Arial" panose="020B0604020202020204" pitchFamily="34" charset="0"/>
                <a:cs typeface="Arial" panose="020B0604020202020204" pitchFamily="34" charset="0"/>
              </a:rPr>
              <a:t>steps you take </a:t>
            </a:r>
            <a:r>
              <a:rPr lang="en-US" sz="4400" dirty="0">
                <a:latin typeface="Arial" panose="020B0604020202020204" pitchFamily="34" charset="0"/>
                <a:cs typeface="Arial" panose="020B0604020202020204" pitchFamily="34" charset="0"/>
              </a:rPr>
              <a:t>to protect against an attack.</a:t>
            </a:r>
          </a:p>
        </p:txBody>
      </p:sp>
      <p:sp>
        <p:nvSpPr>
          <p:cNvPr id="4" name="TextBox 3">
            <a:extLst>
              <a:ext uri="{FF2B5EF4-FFF2-40B4-BE49-F238E27FC236}">
                <a16:creationId xmlns:a16="http://schemas.microsoft.com/office/drawing/2014/main" xmlns="" id="{E8C204BF-90A1-492C-A4B6-8F0E85ED217E}"/>
              </a:ext>
            </a:extLst>
          </p:cNvPr>
          <p:cNvSpPr txBox="1"/>
          <p:nvPr/>
        </p:nvSpPr>
        <p:spPr>
          <a:xfrm>
            <a:off x="9615488" y="6315075"/>
            <a:ext cx="1485343" cy="369332"/>
          </a:xfrm>
          <a:prstGeom prst="rect">
            <a:avLst/>
          </a:prstGeom>
          <a:noFill/>
        </p:spPr>
        <p:txBody>
          <a:bodyPr wrap="none" rtlCol="0">
            <a:spAutoFit/>
          </a:bodyPr>
          <a:lstStyle/>
          <a:p>
            <a:r>
              <a:rPr lang="en-US" dirty="0"/>
              <a:t>Source – FTC</a:t>
            </a:r>
          </a:p>
        </p:txBody>
      </p:sp>
    </p:spTree>
    <p:extLst>
      <p:ext uri="{BB962C8B-B14F-4D97-AF65-F5344CB8AC3E}">
        <p14:creationId xmlns:p14="http://schemas.microsoft.com/office/powerpoint/2010/main" val="2015619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NIST CSF</a:t>
            </a:r>
          </a:p>
        </p:txBody>
      </p:sp>
      <p:sp>
        <p:nvSpPr>
          <p:cNvPr id="3" name="Content Placeholder 2"/>
          <p:cNvSpPr>
            <a:spLocks noGrp="1"/>
          </p:cNvSpPr>
          <p:nvPr>
            <p:ph idx="1"/>
          </p:nvPr>
        </p:nvSpPr>
        <p:spPr>
          <a:xfrm>
            <a:off x="581193" y="1388925"/>
            <a:ext cx="11029615" cy="4080149"/>
          </a:xfrm>
        </p:spPr>
        <p:txBody>
          <a:bodyPr>
            <a:normAutofit/>
          </a:bodyPr>
          <a:lstStyle/>
          <a:p>
            <a:pPr>
              <a:spcBef>
                <a:spcPct val="60000"/>
              </a:spcBef>
            </a:pPr>
            <a:r>
              <a:rPr lang="en-US" sz="4400" i="1" dirty="0">
                <a:latin typeface="Arial" panose="020B0604020202020204" pitchFamily="34" charset="0"/>
                <a:cs typeface="Arial" panose="020B0604020202020204" pitchFamily="34" charset="0"/>
              </a:rPr>
              <a:t>Protect</a:t>
            </a:r>
            <a:r>
              <a:rPr lang="en-US" sz="4400" dirty="0">
                <a:latin typeface="Arial" panose="020B0604020202020204" pitchFamily="34" charset="0"/>
                <a:cs typeface="Arial" panose="020B0604020202020204" pitchFamily="34" charset="0"/>
              </a:rPr>
              <a:t> – Develop and implement appropriate safeguards to ensure delivery of critical services.</a:t>
            </a:r>
          </a:p>
        </p:txBody>
      </p:sp>
      <p:sp>
        <p:nvSpPr>
          <p:cNvPr id="4" name="TextBox 3">
            <a:extLst>
              <a:ext uri="{FF2B5EF4-FFF2-40B4-BE49-F238E27FC236}">
                <a16:creationId xmlns:a16="http://schemas.microsoft.com/office/drawing/2014/main" xmlns="" id="{E8C204BF-90A1-492C-A4B6-8F0E85ED217E}"/>
              </a:ext>
            </a:extLst>
          </p:cNvPr>
          <p:cNvSpPr txBox="1"/>
          <p:nvPr/>
        </p:nvSpPr>
        <p:spPr>
          <a:xfrm>
            <a:off x="9615488" y="6315075"/>
            <a:ext cx="1998304" cy="369332"/>
          </a:xfrm>
          <a:prstGeom prst="rect">
            <a:avLst/>
          </a:prstGeom>
          <a:noFill/>
        </p:spPr>
        <p:txBody>
          <a:bodyPr wrap="none" rtlCol="0">
            <a:spAutoFit/>
          </a:bodyPr>
          <a:lstStyle/>
          <a:p>
            <a:r>
              <a:rPr lang="en-US" dirty="0"/>
              <a:t>Source – NIST CSF</a:t>
            </a:r>
          </a:p>
        </p:txBody>
      </p:sp>
    </p:spTree>
    <p:extLst>
      <p:ext uri="{BB962C8B-B14F-4D97-AF65-F5344CB8AC3E}">
        <p14:creationId xmlns:p14="http://schemas.microsoft.com/office/powerpoint/2010/main" val="3765680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82F93C-EC82-4BF4-92EF-258A8CB20A6C}"/>
              </a:ext>
            </a:extLst>
          </p:cNvPr>
          <p:cNvSpPr>
            <a:spLocks noGrp="1"/>
          </p:cNvSpPr>
          <p:nvPr>
            <p:ph type="title"/>
          </p:nvPr>
        </p:nvSpPr>
        <p:spPr/>
        <p:txBody>
          <a:bodyPr/>
          <a:lstStyle/>
          <a:p>
            <a:r>
              <a:rPr lang="en-US" dirty="0"/>
              <a:t>About AHP</a:t>
            </a:r>
          </a:p>
        </p:txBody>
      </p:sp>
      <p:sp>
        <p:nvSpPr>
          <p:cNvPr id="3" name="Content Placeholder 2">
            <a:extLst>
              <a:ext uri="{FF2B5EF4-FFF2-40B4-BE49-F238E27FC236}">
                <a16:creationId xmlns:a16="http://schemas.microsoft.com/office/drawing/2014/main" xmlns="" id="{4BA5DF8E-84FF-4D8F-B9E1-6613C471DE3F}"/>
              </a:ext>
            </a:extLst>
          </p:cNvPr>
          <p:cNvSpPr>
            <a:spLocks noGrp="1"/>
          </p:cNvSpPr>
          <p:nvPr>
            <p:ph idx="1"/>
          </p:nvPr>
        </p:nvSpPr>
        <p:spPr>
          <a:xfrm>
            <a:off x="581193" y="1397803"/>
            <a:ext cx="11029615" cy="1473985"/>
          </a:xfrm>
        </p:spPr>
        <p:txBody>
          <a:bodyPr anchor="t" anchorCtr="0">
            <a:noAutofit/>
          </a:bodyPr>
          <a:lstStyle/>
          <a:p>
            <a:r>
              <a:rPr lang="en-US" sz="3600" dirty="0">
                <a:latin typeface="Calibri" panose="020F0502020204030204" pitchFamily="34" charset="0"/>
              </a:rPr>
              <a:t>Founded in 1993 by three partners from Ernst &amp; Young</a:t>
            </a:r>
          </a:p>
          <a:p>
            <a:r>
              <a:rPr lang="en-US" sz="3600" dirty="0">
                <a:latin typeface="Calibri" panose="020F0502020204030204" pitchFamily="34" charset="0"/>
              </a:rPr>
              <a:t>160+ employees in eight Michigan locations</a:t>
            </a:r>
          </a:p>
        </p:txBody>
      </p:sp>
      <p:sp>
        <p:nvSpPr>
          <p:cNvPr id="4" name="Content Placeholder 2">
            <a:extLst>
              <a:ext uri="{FF2B5EF4-FFF2-40B4-BE49-F238E27FC236}">
                <a16:creationId xmlns:a16="http://schemas.microsoft.com/office/drawing/2014/main" xmlns="" id="{A7E1F14F-00A9-4CC9-A481-208C842AA974}"/>
              </a:ext>
            </a:extLst>
          </p:cNvPr>
          <p:cNvSpPr txBox="1">
            <a:spLocks/>
          </p:cNvSpPr>
          <p:nvPr/>
        </p:nvSpPr>
        <p:spPr>
          <a:xfrm>
            <a:off x="581192" y="2990413"/>
            <a:ext cx="11029615" cy="1473985"/>
          </a:xfrm>
          <a:prstGeom prst="rect">
            <a:avLst/>
          </a:prstGeom>
        </p:spPr>
        <p:txBody>
          <a:bodyPr vert="horz" lIns="91440" tIns="45720" rIns="91440" bIns="45720" numCol="2" rtlCol="0" anchor="t" anchorCtr="0">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1"/>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1"/>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1"/>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1"/>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1"/>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lvl="1"/>
            <a:r>
              <a:rPr lang="en-US" sz="3400" dirty="0">
                <a:latin typeface="Calibri" panose="020F0502020204030204" pitchFamily="34" charset="0"/>
              </a:rPr>
              <a:t>Ann Arbor			</a:t>
            </a:r>
          </a:p>
          <a:p>
            <a:pPr lvl="1"/>
            <a:r>
              <a:rPr lang="en-US" sz="3400" dirty="0">
                <a:latin typeface="Calibri" panose="020F0502020204030204" pitchFamily="34" charset="0"/>
              </a:rPr>
              <a:t>Auburn Hills</a:t>
            </a:r>
          </a:p>
          <a:p>
            <a:pPr lvl="1"/>
            <a:r>
              <a:rPr lang="en-US" sz="3400" dirty="0">
                <a:latin typeface="Calibri" panose="020F0502020204030204" pitchFamily="34" charset="0"/>
              </a:rPr>
              <a:t>Bay City</a:t>
            </a:r>
          </a:p>
          <a:p>
            <a:pPr lvl="1"/>
            <a:r>
              <a:rPr lang="en-US" sz="3400" dirty="0">
                <a:latin typeface="Calibri" panose="020F0502020204030204" pitchFamily="34" charset="0"/>
              </a:rPr>
              <a:t>Grand Rapids</a:t>
            </a:r>
          </a:p>
          <a:p>
            <a:pPr lvl="1"/>
            <a:r>
              <a:rPr lang="en-US" sz="3400" dirty="0">
                <a:latin typeface="Calibri" panose="020F0502020204030204" pitchFamily="34" charset="0"/>
              </a:rPr>
              <a:t>Greater Lansing</a:t>
            </a:r>
          </a:p>
          <a:p>
            <a:pPr lvl="1"/>
            <a:r>
              <a:rPr lang="en-US" sz="3400" dirty="0">
                <a:latin typeface="Calibri" panose="020F0502020204030204" pitchFamily="34" charset="0"/>
              </a:rPr>
              <a:t>Midland</a:t>
            </a:r>
          </a:p>
          <a:p>
            <a:pPr lvl="1"/>
            <a:r>
              <a:rPr lang="en-US" sz="3400" dirty="0">
                <a:latin typeface="Calibri" panose="020F0502020204030204" pitchFamily="34" charset="0"/>
              </a:rPr>
              <a:t>Owosso</a:t>
            </a:r>
          </a:p>
          <a:p>
            <a:pPr lvl="1"/>
            <a:r>
              <a:rPr lang="en-US" sz="3400" dirty="0">
                <a:latin typeface="Calibri" panose="020F0502020204030204" pitchFamily="34" charset="0"/>
              </a:rPr>
              <a:t>Saginaw</a:t>
            </a:r>
          </a:p>
        </p:txBody>
      </p:sp>
    </p:spTree>
    <p:extLst>
      <p:ext uri="{BB962C8B-B14F-4D97-AF65-F5344CB8AC3E}">
        <p14:creationId xmlns:p14="http://schemas.microsoft.com/office/powerpoint/2010/main" val="1613282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NIST CSF</a:t>
            </a:r>
          </a:p>
        </p:txBody>
      </p:sp>
      <p:sp>
        <p:nvSpPr>
          <p:cNvPr id="3" name="Content Placeholder 2"/>
          <p:cNvSpPr>
            <a:spLocks noGrp="1"/>
          </p:cNvSpPr>
          <p:nvPr>
            <p:ph idx="1"/>
          </p:nvPr>
        </p:nvSpPr>
        <p:spPr>
          <a:xfrm>
            <a:off x="581193" y="1388925"/>
            <a:ext cx="11029615" cy="4766920"/>
          </a:xfrm>
        </p:spPr>
        <p:txBody>
          <a:bodyPr>
            <a:normAutofit fontScale="70000" lnSpcReduction="20000"/>
          </a:bodyPr>
          <a:lstStyle/>
          <a:p>
            <a:pPr>
              <a:spcBef>
                <a:spcPct val="60000"/>
              </a:spcBef>
            </a:pPr>
            <a:r>
              <a:rPr lang="en-US" sz="4400" i="1" dirty="0">
                <a:latin typeface="Arial" panose="020B0604020202020204" pitchFamily="34" charset="0"/>
                <a:cs typeface="Arial" panose="020B0604020202020204" pitchFamily="34" charset="0"/>
              </a:rPr>
              <a:t>Protect</a:t>
            </a:r>
            <a:r>
              <a:rPr lang="en-US" sz="4400" dirty="0">
                <a:latin typeface="Arial" panose="020B0604020202020204" pitchFamily="34" charset="0"/>
                <a:cs typeface="Arial" panose="020B0604020202020204" pitchFamily="34" charset="0"/>
              </a:rPr>
              <a:t> – Plain English</a:t>
            </a:r>
          </a:p>
          <a:p>
            <a:pPr>
              <a:spcBef>
                <a:spcPct val="60000"/>
              </a:spcBef>
            </a:pPr>
            <a:r>
              <a:rPr lang="en-US" sz="4400" b="1" dirty="0">
                <a:latin typeface="Arial" panose="020B0604020202020204" pitchFamily="34" charset="0"/>
                <a:cs typeface="Arial" panose="020B0604020202020204" pitchFamily="34" charset="0"/>
              </a:rPr>
              <a:t>Develop and Implement IT Controls</a:t>
            </a:r>
          </a:p>
          <a:p>
            <a:pPr lvl="1">
              <a:spcBef>
                <a:spcPct val="60000"/>
              </a:spcBef>
            </a:pPr>
            <a:r>
              <a:rPr lang="en-US" sz="4200" dirty="0">
                <a:latin typeface="Arial" panose="020B0604020202020204" pitchFamily="34" charset="0"/>
                <a:cs typeface="Arial" panose="020B0604020202020204" pitchFamily="34" charset="0"/>
              </a:rPr>
              <a:t>Encrypt data at rest and in transit (i.e. email)</a:t>
            </a:r>
          </a:p>
          <a:p>
            <a:pPr lvl="1">
              <a:spcBef>
                <a:spcPct val="60000"/>
              </a:spcBef>
            </a:pPr>
            <a:r>
              <a:rPr lang="en-US" sz="4200" dirty="0">
                <a:latin typeface="Arial" panose="020B0604020202020204" pitchFamily="34" charset="0"/>
                <a:cs typeface="Arial" panose="020B0604020202020204" pitchFamily="34" charset="0"/>
              </a:rPr>
              <a:t>Take regular backups, and monitor and test them</a:t>
            </a:r>
          </a:p>
          <a:p>
            <a:pPr lvl="1">
              <a:spcBef>
                <a:spcPct val="60000"/>
              </a:spcBef>
            </a:pPr>
            <a:r>
              <a:rPr lang="en-US" sz="4200" dirty="0">
                <a:latin typeface="Arial" panose="020B0604020202020204" pitchFamily="34" charset="0"/>
                <a:cs typeface="Arial" panose="020B0604020202020204" pitchFamily="34" charset="0"/>
              </a:rPr>
              <a:t>Use antivirus and security software, and update automatically</a:t>
            </a:r>
          </a:p>
          <a:p>
            <a:pPr lvl="1">
              <a:spcBef>
                <a:spcPct val="60000"/>
              </a:spcBef>
            </a:pPr>
            <a:r>
              <a:rPr lang="en-US" sz="4200" dirty="0">
                <a:latin typeface="Arial" panose="020B0604020202020204" pitchFamily="34" charset="0"/>
                <a:cs typeface="Arial" panose="020B0604020202020204" pitchFamily="34" charset="0"/>
              </a:rPr>
              <a:t>Train your employees to think about security</a:t>
            </a:r>
          </a:p>
          <a:p>
            <a:pPr lvl="1">
              <a:spcBef>
                <a:spcPct val="60000"/>
              </a:spcBef>
            </a:pPr>
            <a:r>
              <a:rPr lang="en-US" sz="4200" dirty="0">
                <a:latin typeface="Arial" panose="020B0604020202020204" pitchFamily="34" charset="0"/>
                <a:cs typeface="Arial" panose="020B0604020202020204" pitchFamily="34" charset="0"/>
              </a:rPr>
              <a:t>Update and patch your computers</a:t>
            </a:r>
          </a:p>
        </p:txBody>
      </p:sp>
      <p:sp>
        <p:nvSpPr>
          <p:cNvPr id="4" name="TextBox 3">
            <a:extLst>
              <a:ext uri="{FF2B5EF4-FFF2-40B4-BE49-F238E27FC236}">
                <a16:creationId xmlns:a16="http://schemas.microsoft.com/office/drawing/2014/main" xmlns="" id="{E8C204BF-90A1-492C-A4B6-8F0E85ED217E}"/>
              </a:ext>
            </a:extLst>
          </p:cNvPr>
          <p:cNvSpPr txBox="1"/>
          <p:nvPr/>
        </p:nvSpPr>
        <p:spPr>
          <a:xfrm>
            <a:off x="9615488" y="6315075"/>
            <a:ext cx="1485343" cy="369332"/>
          </a:xfrm>
          <a:prstGeom prst="rect">
            <a:avLst/>
          </a:prstGeom>
          <a:noFill/>
        </p:spPr>
        <p:txBody>
          <a:bodyPr wrap="none" rtlCol="0">
            <a:spAutoFit/>
          </a:bodyPr>
          <a:lstStyle/>
          <a:p>
            <a:r>
              <a:rPr lang="en-US" dirty="0"/>
              <a:t>Source – FTC</a:t>
            </a:r>
          </a:p>
        </p:txBody>
      </p:sp>
    </p:spTree>
    <p:extLst>
      <p:ext uri="{BB962C8B-B14F-4D97-AF65-F5344CB8AC3E}">
        <p14:creationId xmlns:p14="http://schemas.microsoft.com/office/powerpoint/2010/main" val="4081072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NIST CSF</a:t>
            </a:r>
          </a:p>
        </p:txBody>
      </p:sp>
      <p:sp>
        <p:nvSpPr>
          <p:cNvPr id="3" name="Content Placeholder 2"/>
          <p:cNvSpPr>
            <a:spLocks noGrp="1"/>
          </p:cNvSpPr>
          <p:nvPr>
            <p:ph idx="1"/>
          </p:nvPr>
        </p:nvSpPr>
        <p:spPr>
          <a:xfrm>
            <a:off x="581193" y="1388925"/>
            <a:ext cx="11029615" cy="4080149"/>
          </a:xfrm>
        </p:spPr>
        <p:txBody>
          <a:bodyPr>
            <a:normAutofit/>
          </a:bodyPr>
          <a:lstStyle/>
          <a:p>
            <a:pPr>
              <a:spcBef>
                <a:spcPct val="60000"/>
              </a:spcBef>
            </a:pPr>
            <a:r>
              <a:rPr lang="en-US" sz="4400" i="1" dirty="0">
                <a:latin typeface="Arial" panose="020B0604020202020204" pitchFamily="34" charset="0"/>
                <a:cs typeface="Arial" panose="020B0604020202020204" pitchFamily="34" charset="0"/>
              </a:rPr>
              <a:t>Detect </a:t>
            </a:r>
            <a:r>
              <a:rPr lang="en-US" sz="4400" dirty="0">
                <a:latin typeface="Arial" panose="020B0604020202020204" pitchFamily="34" charset="0"/>
                <a:cs typeface="Arial" panose="020B0604020202020204" pitchFamily="34" charset="0"/>
              </a:rPr>
              <a:t>– Develop and implement appropriate activities to identify the occurrence of a cybersecurity event.</a:t>
            </a:r>
          </a:p>
        </p:txBody>
      </p:sp>
      <p:sp>
        <p:nvSpPr>
          <p:cNvPr id="4" name="TextBox 3">
            <a:extLst>
              <a:ext uri="{FF2B5EF4-FFF2-40B4-BE49-F238E27FC236}">
                <a16:creationId xmlns:a16="http://schemas.microsoft.com/office/drawing/2014/main" xmlns="" id="{E8C204BF-90A1-492C-A4B6-8F0E85ED217E}"/>
              </a:ext>
            </a:extLst>
          </p:cNvPr>
          <p:cNvSpPr txBox="1"/>
          <p:nvPr/>
        </p:nvSpPr>
        <p:spPr>
          <a:xfrm>
            <a:off x="9615488" y="6315075"/>
            <a:ext cx="1998304" cy="369332"/>
          </a:xfrm>
          <a:prstGeom prst="rect">
            <a:avLst/>
          </a:prstGeom>
          <a:noFill/>
        </p:spPr>
        <p:txBody>
          <a:bodyPr wrap="none" rtlCol="0">
            <a:spAutoFit/>
          </a:bodyPr>
          <a:lstStyle/>
          <a:p>
            <a:r>
              <a:rPr lang="en-US" dirty="0"/>
              <a:t>Source – NIST CSF</a:t>
            </a:r>
          </a:p>
        </p:txBody>
      </p:sp>
    </p:spTree>
    <p:extLst>
      <p:ext uri="{BB962C8B-B14F-4D97-AF65-F5344CB8AC3E}">
        <p14:creationId xmlns:p14="http://schemas.microsoft.com/office/powerpoint/2010/main" val="884339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NIST CSF</a:t>
            </a:r>
          </a:p>
        </p:txBody>
      </p:sp>
      <p:sp>
        <p:nvSpPr>
          <p:cNvPr id="3" name="Content Placeholder 2"/>
          <p:cNvSpPr>
            <a:spLocks noGrp="1"/>
          </p:cNvSpPr>
          <p:nvPr>
            <p:ph idx="1"/>
          </p:nvPr>
        </p:nvSpPr>
        <p:spPr>
          <a:xfrm>
            <a:off x="581193" y="1388925"/>
            <a:ext cx="11029615" cy="4766920"/>
          </a:xfrm>
        </p:spPr>
        <p:txBody>
          <a:bodyPr>
            <a:normAutofit fontScale="85000" lnSpcReduction="20000"/>
          </a:bodyPr>
          <a:lstStyle/>
          <a:p>
            <a:pPr>
              <a:spcBef>
                <a:spcPct val="60000"/>
              </a:spcBef>
            </a:pPr>
            <a:r>
              <a:rPr lang="en-US" sz="4400" i="1" dirty="0">
                <a:latin typeface="Arial" panose="020B0604020202020204" pitchFamily="34" charset="0"/>
                <a:cs typeface="Arial" panose="020B0604020202020204" pitchFamily="34" charset="0"/>
              </a:rPr>
              <a:t>Detect</a:t>
            </a:r>
            <a:r>
              <a:rPr lang="en-US" sz="4400" dirty="0">
                <a:latin typeface="Arial" panose="020B0604020202020204" pitchFamily="34" charset="0"/>
                <a:cs typeface="Arial" panose="020B0604020202020204" pitchFamily="34" charset="0"/>
              </a:rPr>
              <a:t> – Plain English</a:t>
            </a:r>
          </a:p>
          <a:p>
            <a:pPr>
              <a:spcBef>
                <a:spcPct val="60000"/>
              </a:spcBef>
            </a:pPr>
            <a:r>
              <a:rPr lang="en-US" sz="4400" b="1" dirty="0">
                <a:latin typeface="Arial" panose="020B0604020202020204" pitchFamily="34" charset="0"/>
                <a:cs typeface="Arial" panose="020B0604020202020204" pitchFamily="34" charset="0"/>
              </a:rPr>
              <a:t>Monitor your computers </a:t>
            </a:r>
            <a:r>
              <a:rPr lang="en-US" sz="4400" dirty="0">
                <a:latin typeface="Arial" panose="020B0604020202020204" pitchFamily="34" charset="0"/>
                <a:cs typeface="Arial" panose="020B0604020202020204" pitchFamily="34" charset="0"/>
              </a:rPr>
              <a:t>for unauthorized access, devices (i.e. USB drives) and software</a:t>
            </a:r>
          </a:p>
          <a:p>
            <a:pPr>
              <a:spcBef>
                <a:spcPct val="60000"/>
              </a:spcBef>
            </a:pPr>
            <a:r>
              <a:rPr lang="en-US" sz="4400" dirty="0">
                <a:latin typeface="Arial" panose="020B0604020202020204" pitchFamily="34" charset="0"/>
                <a:cs typeface="Arial" panose="020B0604020202020204" pitchFamily="34" charset="0"/>
              </a:rPr>
              <a:t>Check the network for unauthorized connections or users</a:t>
            </a:r>
          </a:p>
          <a:p>
            <a:pPr>
              <a:spcBef>
                <a:spcPct val="60000"/>
              </a:spcBef>
            </a:pPr>
            <a:r>
              <a:rPr lang="en-US" sz="4400" b="1" dirty="0">
                <a:latin typeface="Arial" panose="020B0604020202020204" pitchFamily="34" charset="0"/>
                <a:cs typeface="Arial" panose="020B0604020202020204" pitchFamily="34" charset="0"/>
              </a:rPr>
              <a:t>Investigate</a:t>
            </a:r>
            <a:r>
              <a:rPr lang="en-US" sz="4400" dirty="0">
                <a:latin typeface="Arial" panose="020B0604020202020204" pitchFamily="34" charset="0"/>
                <a:cs typeface="Arial" panose="020B0604020202020204" pitchFamily="34" charset="0"/>
              </a:rPr>
              <a:t> and follow up on any unusual activities</a:t>
            </a:r>
            <a:endParaRPr lang="en-US" sz="4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E8C204BF-90A1-492C-A4B6-8F0E85ED217E}"/>
              </a:ext>
            </a:extLst>
          </p:cNvPr>
          <p:cNvSpPr txBox="1"/>
          <p:nvPr/>
        </p:nvSpPr>
        <p:spPr>
          <a:xfrm>
            <a:off x="9615488" y="6315075"/>
            <a:ext cx="1485343" cy="369332"/>
          </a:xfrm>
          <a:prstGeom prst="rect">
            <a:avLst/>
          </a:prstGeom>
          <a:noFill/>
        </p:spPr>
        <p:txBody>
          <a:bodyPr wrap="none" rtlCol="0">
            <a:spAutoFit/>
          </a:bodyPr>
          <a:lstStyle/>
          <a:p>
            <a:r>
              <a:rPr lang="en-US" dirty="0"/>
              <a:t>Source – FTC</a:t>
            </a:r>
          </a:p>
        </p:txBody>
      </p:sp>
    </p:spTree>
    <p:extLst>
      <p:ext uri="{BB962C8B-B14F-4D97-AF65-F5344CB8AC3E}">
        <p14:creationId xmlns:p14="http://schemas.microsoft.com/office/powerpoint/2010/main" val="275021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NIST CSF</a:t>
            </a:r>
          </a:p>
        </p:txBody>
      </p:sp>
      <p:sp>
        <p:nvSpPr>
          <p:cNvPr id="3" name="Content Placeholder 2"/>
          <p:cNvSpPr>
            <a:spLocks noGrp="1"/>
          </p:cNvSpPr>
          <p:nvPr>
            <p:ph idx="1"/>
          </p:nvPr>
        </p:nvSpPr>
        <p:spPr>
          <a:xfrm>
            <a:off x="581193" y="1388925"/>
            <a:ext cx="11029615" cy="4080149"/>
          </a:xfrm>
        </p:spPr>
        <p:txBody>
          <a:bodyPr>
            <a:normAutofit/>
          </a:bodyPr>
          <a:lstStyle/>
          <a:p>
            <a:pPr>
              <a:spcBef>
                <a:spcPct val="60000"/>
              </a:spcBef>
            </a:pPr>
            <a:r>
              <a:rPr lang="en-US" sz="4400" i="1" dirty="0">
                <a:latin typeface="Arial" panose="020B0604020202020204" pitchFamily="34" charset="0"/>
                <a:cs typeface="Arial" panose="020B0604020202020204" pitchFamily="34" charset="0"/>
              </a:rPr>
              <a:t>Respond </a:t>
            </a:r>
            <a:r>
              <a:rPr lang="en-US" sz="4400" dirty="0">
                <a:latin typeface="Arial" panose="020B0604020202020204" pitchFamily="34" charset="0"/>
                <a:cs typeface="Arial" panose="020B0604020202020204" pitchFamily="34" charset="0"/>
              </a:rPr>
              <a:t>– Develop and implement appropriate activities to take action regarding a detected cybersecurity event.</a:t>
            </a:r>
          </a:p>
        </p:txBody>
      </p:sp>
      <p:sp>
        <p:nvSpPr>
          <p:cNvPr id="4" name="TextBox 3">
            <a:extLst>
              <a:ext uri="{FF2B5EF4-FFF2-40B4-BE49-F238E27FC236}">
                <a16:creationId xmlns:a16="http://schemas.microsoft.com/office/drawing/2014/main" xmlns="" id="{E8C204BF-90A1-492C-A4B6-8F0E85ED217E}"/>
              </a:ext>
            </a:extLst>
          </p:cNvPr>
          <p:cNvSpPr txBox="1"/>
          <p:nvPr/>
        </p:nvSpPr>
        <p:spPr>
          <a:xfrm>
            <a:off x="9615488" y="6315075"/>
            <a:ext cx="1998304" cy="369332"/>
          </a:xfrm>
          <a:prstGeom prst="rect">
            <a:avLst/>
          </a:prstGeom>
          <a:noFill/>
        </p:spPr>
        <p:txBody>
          <a:bodyPr wrap="none" rtlCol="0">
            <a:spAutoFit/>
          </a:bodyPr>
          <a:lstStyle/>
          <a:p>
            <a:r>
              <a:rPr lang="en-US" dirty="0"/>
              <a:t>Source – NIST CSF</a:t>
            </a:r>
          </a:p>
        </p:txBody>
      </p:sp>
    </p:spTree>
    <p:extLst>
      <p:ext uri="{BB962C8B-B14F-4D97-AF65-F5344CB8AC3E}">
        <p14:creationId xmlns:p14="http://schemas.microsoft.com/office/powerpoint/2010/main" val="4066651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NIST CSF</a:t>
            </a:r>
          </a:p>
        </p:txBody>
      </p:sp>
      <p:sp>
        <p:nvSpPr>
          <p:cNvPr id="3" name="Content Placeholder 2"/>
          <p:cNvSpPr>
            <a:spLocks noGrp="1"/>
          </p:cNvSpPr>
          <p:nvPr>
            <p:ph idx="1"/>
          </p:nvPr>
        </p:nvSpPr>
        <p:spPr>
          <a:xfrm>
            <a:off x="581192" y="1296503"/>
            <a:ext cx="11029615" cy="4926150"/>
          </a:xfrm>
        </p:spPr>
        <p:txBody>
          <a:bodyPr>
            <a:normAutofit fontScale="62500" lnSpcReduction="20000"/>
          </a:bodyPr>
          <a:lstStyle/>
          <a:p>
            <a:pPr>
              <a:spcBef>
                <a:spcPct val="60000"/>
              </a:spcBef>
            </a:pPr>
            <a:r>
              <a:rPr lang="en-US" sz="4400" i="1" dirty="0">
                <a:latin typeface="Arial" panose="020B0604020202020204" pitchFamily="34" charset="0"/>
                <a:cs typeface="Arial" panose="020B0604020202020204" pitchFamily="34" charset="0"/>
              </a:rPr>
              <a:t>Respond</a:t>
            </a:r>
            <a:r>
              <a:rPr lang="en-US" sz="4400" dirty="0">
                <a:latin typeface="Arial" panose="020B0604020202020204" pitchFamily="34" charset="0"/>
                <a:cs typeface="Arial" panose="020B0604020202020204" pitchFamily="34" charset="0"/>
              </a:rPr>
              <a:t> – Plain English</a:t>
            </a:r>
          </a:p>
          <a:p>
            <a:pPr>
              <a:spcBef>
                <a:spcPct val="60000"/>
              </a:spcBef>
            </a:pPr>
            <a:r>
              <a:rPr lang="en-US" sz="4400" b="1" dirty="0">
                <a:latin typeface="Arial" panose="020B0604020202020204" pitchFamily="34" charset="0"/>
                <a:cs typeface="Arial" panose="020B0604020202020204" pitchFamily="34" charset="0"/>
              </a:rPr>
              <a:t>Have a plan to:</a:t>
            </a:r>
          </a:p>
          <a:p>
            <a:pPr lvl="1">
              <a:spcBef>
                <a:spcPct val="60000"/>
              </a:spcBef>
            </a:pPr>
            <a:r>
              <a:rPr lang="en-US" sz="4200" dirty="0">
                <a:latin typeface="Arial" panose="020B0604020202020204" pitchFamily="34" charset="0"/>
                <a:cs typeface="Arial" panose="020B0604020202020204" pitchFamily="34" charset="0"/>
              </a:rPr>
              <a:t>Notify customers, employees, and others whose data may be at risk</a:t>
            </a:r>
          </a:p>
          <a:p>
            <a:pPr lvl="1">
              <a:spcBef>
                <a:spcPct val="60000"/>
              </a:spcBef>
            </a:pPr>
            <a:r>
              <a:rPr lang="en-US" sz="4200" dirty="0">
                <a:latin typeface="Arial" panose="020B0604020202020204" pitchFamily="34" charset="0"/>
                <a:cs typeface="Arial" panose="020B0604020202020204" pitchFamily="34" charset="0"/>
              </a:rPr>
              <a:t>Keep business operations up and running while investigating</a:t>
            </a:r>
          </a:p>
          <a:p>
            <a:pPr lvl="1">
              <a:spcBef>
                <a:spcPct val="60000"/>
              </a:spcBef>
            </a:pPr>
            <a:r>
              <a:rPr lang="en-US" sz="4200" dirty="0">
                <a:latin typeface="Arial" panose="020B0604020202020204" pitchFamily="34" charset="0"/>
                <a:cs typeface="Arial" panose="020B0604020202020204" pitchFamily="34" charset="0"/>
              </a:rPr>
              <a:t>Report the attack to law enforcement and other authorities</a:t>
            </a:r>
          </a:p>
          <a:p>
            <a:pPr lvl="1">
              <a:spcBef>
                <a:spcPct val="60000"/>
              </a:spcBef>
            </a:pPr>
            <a:r>
              <a:rPr lang="en-US" sz="4200" dirty="0">
                <a:latin typeface="Arial" panose="020B0604020202020204" pitchFamily="34" charset="0"/>
                <a:cs typeface="Arial" panose="020B0604020202020204" pitchFamily="34" charset="0"/>
              </a:rPr>
              <a:t>Investigate and contain an attack</a:t>
            </a:r>
          </a:p>
          <a:p>
            <a:pPr lvl="1">
              <a:spcBef>
                <a:spcPct val="60000"/>
              </a:spcBef>
            </a:pPr>
            <a:r>
              <a:rPr lang="en-US" sz="4200" dirty="0">
                <a:latin typeface="Arial" panose="020B0604020202020204" pitchFamily="34" charset="0"/>
                <a:cs typeface="Arial" panose="020B0604020202020204" pitchFamily="34" charset="0"/>
              </a:rPr>
              <a:t>Update your cybersecurity plan based on lessons learned</a:t>
            </a:r>
          </a:p>
          <a:p>
            <a:pPr lvl="1">
              <a:spcBef>
                <a:spcPct val="60000"/>
              </a:spcBef>
            </a:pPr>
            <a:r>
              <a:rPr lang="en-US" sz="4200" dirty="0">
                <a:latin typeface="Arial" panose="020B0604020202020204" pitchFamily="34" charset="0"/>
                <a:cs typeface="Arial" panose="020B0604020202020204" pitchFamily="34" charset="0"/>
              </a:rPr>
              <a:t>Respond to other events that may put data at risk</a:t>
            </a:r>
          </a:p>
        </p:txBody>
      </p:sp>
      <p:sp>
        <p:nvSpPr>
          <p:cNvPr id="4" name="TextBox 3">
            <a:extLst>
              <a:ext uri="{FF2B5EF4-FFF2-40B4-BE49-F238E27FC236}">
                <a16:creationId xmlns:a16="http://schemas.microsoft.com/office/drawing/2014/main" xmlns="" id="{E8C204BF-90A1-492C-A4B6-8F0E85ED217E}"/>
              </a:ext>
            </a:extLst>
          </p:cNvPr>
          <p:cNvSpPr txBox="1"/>
          <p:nvPr/>
        </p:nvSpPr>
        <p:spPr>
          <a:xfrm>
            <a:off x="9615488" y="6315075"/>
            <a:ext cx="1485343" cy="369332"/>
          </a:xfrm>
          <a:prstGeom prst="rect">
            <a:avLst/>
          </a:prstGeom>
          <a:noFill/>
        </p:spPr>
        <p:txBody>
          <a:bodyPr wrap="none" rtlCol="0">
            <a:spAutoFit/>
          </a:bodyPr>
          <a:lstStyle/>
          <a:p>
            <a:r>
              <a:rPr lang="en-US" dirty="0"/>
              <a:t>Source – FTC</a:t>
            </a:r>
          </a:p>
        </p:txBody>
      </p:sp>
    </p:spTree>
    <p:extLst>
      <p:ext uri="{BB962C8B-B14F-4D97-AF65-F5344CB8AC3E}">
        <p14:creationId xmlns:p14="http://schemas.microsoft.com/office/powerpoint/2010/main" val="25405723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NIST CSF</a:t>
            </a:r>
          </a:p>
        </p:txBody>
      </p:sp>
      <p:sp>
        <p:nvSpPr>
          <p:cNvPr id="3" name="Content Placeholder 2"/>
          <p:cNvSpPr>
            <a:spLocks noGrp="1"/>
          </p:cNvSpPr>
          <p:nvPr>
            <p:ph idx="1"/>
          </p:nvPr>
        </p:nvSpPr>
        <p:spPr>
          <a:xfrm>
            <a:off x="581193" y="1388925"/>
            <a:ext cx="11029615" cy="4080149"/>
          </a:xfrm>
        </p:spPr>
        <p:txBody>
          <a:bodyPr>
            <a:normAutofit/>
          </a:bodyPr>
          <a:lstStyle/>
          <a:p>
            <a:pPr>
              <a:spcBef>
                <a:spcPct val="60000"/>
              </a:spcBef>
            </a:pPr>
            <a:r>
              <a:rPr lang="en-US" sz="4400" i="1" dirty="0">
                <a:latin typeface="Arial" panose="020B0604020202020204" pitchFamily="34" charset="0"/>
                <a:cs typeface="Arial" panose="020B0604020202020204" pitchFamily="34" charset="0"/>
              </a:rPr>
              <a:t>Recover </a:t>
            </a:r>
            <a:r>
              <a:rPr lang="en-US" sz="4400" dirty="0">
                <a:latin typeface="Arial" panose="020B0604020202020204" pitchFamily="34" charset="0"/>
                <a:cs typeface="Arial" panose="020B0604020202020204" pitchFamily="34" charset="0"/>
              </a:rPr>
              <a:t>– Develop and implement appropriate activities to maintain plans for resilience and to restore any capabilities or services that were impaired due to a cybersecurity incident.</a:t>
            </a:r>
          </a:p>
        </p:txBody>
      </p:sp>
      <p:sp>
        <p:nvSpPr>
          <p:cNvPr id="4" name="TextBox 3">
            <a:extLst>
              <a:ext uri="{FF2B5EF4-FFF2-40B4-BE49-F238E27FC236}">
                <a16:creationId xmlns:a16="http://schemas.microsoft.com/office/drawing/2014/main" xmlns="" id="{E8C204BF-90A1-492C-A4B6-8F0E85ED217E}"/>
              </a:ext>
            </a:extLst>
          </p:cNvPr>
          <p:cNvSpPr txBox="1"/>
          <p:nvPr/>
        </p:nvSpPr>
        <p:spPr>
          <a:xfrm>
            <a:off x="9615488" y="6315075"/>
            <a:ext cx="1998304" cy="369332"/>
          </a:xfrm>
          <a:prstGeom prst="rect">
            <a:avLst/>
          </a:prstGeom>
          <a:noFill/>
        </p:spPr>
        <p:txBody>
          <a:bodyPr wrap="none" rtlCol="0">
            <a:spAutoFit/>
          </a:bodyPr>
          <a:lstStyle/>
          <a:p>
            <a:r>
              <a:rPr lang="en-US" dirty="0"/>
              <a:t>Source – NIST CSF</a:t>
            </a:r>
          </a:p>
        </p:txBody>
      </p:sp>
    </p:spTree>
    <p:extLst>
      <p:ext uri="{BB962C8B-B14F-4D97-AF65-F5344CB8AC3E}">
        <p14:creationId xmlns:p14="http://schemas.microsoft.com/office/powerpoint/2010/main" val="16854357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NIST CSF</a:t>
            </a:r>
          </a:p>
        </p:txBody>
      </p:sp>
      <p:sp>
        <p:nvSpPr>
          <p:cNvPr id="3" name="Content Placeholder 2"/>
          <p:cNvSpPr>
            <a:spLocks noGrp="1"/>
          </p:cNvSpPr>
          <p:nvPr>
            <p:ph idx="1"/>
          </p:nvPr>
        </p:nvSpPr>
        <p:spPr>
          <a:xfrm>
            <a:off x="581193" y="1388925"/>
            <a:ext cx="11029615" cy="4766920"/>
          </a:xfrm>
        </p:spPr>
        <p:txBody>
          <a:bodyPr>
            <a:normAutofit/>
          </a:bodyPr>
          <a:lstStyle/>
          <a:p>
            <a:pPr>
              <a:spcBef>
                <a:spcPct val="60000"/>
              </a:spcBef>
            </a:pPr>
            <a:r>
              <a:rPr lang="en-US" sz="4400" i="1" dirty="0">
                <a:latin typeface="Arial" panose="020B0604020202020204" pitchFamily="34" charset="0"/>
                <a:cs typeface="Arial" panose="020B0604020202020204" pitchFamily="34" charset="0"/>
              </a:rPr>
              <a:t>Recover</a:t>
            </a:r>
            <a:r>
              <a:rPr lang="en-US" sz="4400" dirty="0">
                <a:latin typeface="Arial" panose="020B0604020202020204" pitchFamily="34" charset="0"/>
                <a:cs typeface="Arial" panose="020B0604020202020204" pitchFamily="34" charset="0"/>
              </a:rPr>
              <a:t> – Plain English</a:t>
            </a:r>
          </a:p>
          <a:p>
            <a:pPr>
              <a:spcBef>
                <a:spcPct val="60000"/>
              </a:spcBef>
            </a:pPr>
            <a:r>
              <a:rPr lang="en-US" sz="4400" b="1" dirty="0">
                <a:latin typeface="Arial" panose="020B0604020202020204" pitchFamily="34" charset="0"/>
                <a:cs typeface="Arial" panose="020B0604020202020204" pitchFamily="34" charset="0"/>
              </a:rPr>
              <a:t>Repair and restore </a:t>
            </a:r>
            <a:r>
              <a:rPr lang="en-US" sz="4400" dirty="0">
                <a:latin typeface="Arial" panose="020B0604020202020204" pitchFamily="34" charset="0"/>
                <a:cs typeface="Arial" panose="020B0604020202020204" pitchFamily="34" charset="0"/>
              </a:rPr>
              <a:t>the parts of your network that were affected</a:t>
            </a:r>
          </a:p>
          <a:p>
            <a:pPr>
              <a:spcBef>
                <a:spcPct val="60000"/>
              </a:spcBef>
            </a:pPr>
            <a:r>
              <a:rPr lang="en-US" sz="4400" dirty="0">
                <a:latin typeface="Arial" panose="020B0604020202020204" pitchFamily="34" charset="0"/>
                <a:cs typeface="Arial" panose="020B0604020202020204" pitchFamily="34" charset="0"/>
              </a:rPr>
              <a:t>Keep employees and customers</a:t>
            </a:r>
            <a:r>
              <a:rPr lang="en-US" sz="4400" b="1" dirty="0">
                <a:latin typeface="Arial" panose="020B0604020202020204" pitchFamily="34" charset="0"/>
                <a:cs typeface="Arial" panose="020B0604020202020204" pitchFamily="34" charset="0"/>
              </a:rPr>
              <a:t> informed </a:t>
            </a:r>
            <a:r>
              <a:rPr lang="en-US" sz="4400" dirty="0">
                <a:latin typeface="Arial" panose="020B0604020202020204" pitchFamily="34" charset="0"/>
                <a:cs typeface="Arial" panose="020B0604020202020204" pitchFamily="34" charset="0"/>
              </a:rPr>
              <a:t>of your response and recovery activities</a:t>
            </a:r>
            <a:endParaRPr lang="en-US" sz="4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E8C204BF-90A1-492C-A4B6-8F0E85ED217E}"/>
              </a:ext>
            </a:extLst>
          </p:cNvPr>
          <p:cNvSpPr txBox="1"/>
          <p:nvPr/>
        </p:nvSpPr>
        <p:spPr>
          <a:xfrm>
            <a:off x="9615488" y="6315075"/>
            <a:ext cx="1485343" cy="369332"/>
          </a:xfrm>
          <a:prstGeom prst="rect">
            <a:avLst/>
          </a:prstGeom>
          <a:noFill/>
        </p:spPr>
        <p:txBody>
          <a:bodyPr wrap="none" rtlCol="0">
            <a:spAutoFit/>
          </a:bodyPr>
          <a:lstStyle/>
          <a:p>
            <a:r>
              <a:rPr lang="en-US" dirty="0"/>
              <a:t>Source – FTC</a:t>
            </a:r>
          </a:p>
        </p:txBody>
      </p:sp>
    </p:spTree>
    <p:extLst>
      <p:ext uri="{BB962C8B-B14F-4D97-AF65-F5344CB8AC3E}">
        <p14:creationId xmlns:p14="http://schemas.microsoft.com/office/powerpoint/2010/main" val="2307352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82F93C-EC82-4BF4-92EF-258A8CB20A6C}"/>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xmlns="" id="{4BA5DF8E-84FF-4D8F-B9E1-6613C471DE3F}"/>
              </a:ext>
            </a:extLst>
          </p:cNvPr>
          <p:cNvSpPr>
            <a:spLocks noGrp="1"/>
          </p:cNvSpPr>
          <p:nvPr>
            <p:ph idx="1"/>
          </p:nvPr>
        </p:nvSpPr>
        <p:spPr>
          <a:xfrm>
            <a:off x="2478881" y="1583541"/>
            <a:ext cx="7234238" cy="4439708"/>
          </a:xfrm>
        </p:spPr>
        <p:txBody>
          <a:bodyPr>
            <a:normAutofit fontScale="47500" lnSpcReduction="20000"/>
          </a:bodyPr>
          <a:lstStyle/>
          <a:p>
            <a:pPr algn="ctr">
              <a:lnSpc>
                <a:spcPct val="80000"/>
              </a:lnSpc>
              <a:buNone/>
              <a:defRPr/>
            </a:pPr>
            <a:r>
              <a:rPr lang="en-US" sz="5400" dirty="0">
                <a:latin typeface="Arial" panose="020B0604020202020204" pitchFamily="34" charset="0"/>
                <a:cs typeface="Arial" panose="020B0604020202020204" pitchFamily="34" charset="0"/>
              </a:rPr>
              <a:t>	Gregory H. Soule, CPA, CISA, CISSP, CFE</a:t>
            </a:r>
          </a:p>
          <a:p>
            <a:pPr algn="ctr">
              <a:lnSpc>
                <a:spcPct val="80000"/>
              </a:lnSpc>
              <a:buNone/>
              <a:defRPr/>
            </a:pPr>
            <a:r>
              <a:rPr lang="en-US" sz="5400" dirty="0">
                <a:latin typeface="Arial" panose="020B0604020202020204" pitchFamily="34" charset="0"/>
                <a:cs typeface="Arial" panose="020B0604020202020204" pitchFamily="34" charset="0"/>
              </a:rPr>
              <a:t>Partner</a:t>
            </a:r>
          </a:p>
          <a:p>
            <a:pPr algn="ctr">
              <a:lnSpc>
                <a:spcPct val="80000"/>
              </a:lnSpc>
              <a:buNone/>
              <a:defRPr/>
            </a:pPr>
            <a:r>
              <a:rPr lang="en-US" sz="5400" dirty="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a:p>
            <a:pPr algn="ctr">
              <a:lnSpc>
                <a:spcPct val="80000"/>
              </a:lnSpc>
              <a:buNone/>
              <a:defRPr/>
            </a:pPr>
            <a:r>
              <a:rPr lang="en-US" sz="5400" dirty="0">
                <a:latin typeface="Arial" panose="020B0604020202020204" pitchFamily="34" charset="0"/>
                <a:cs typeface="Arial" panose="020B0604020202020204" pitchFamily="34" charset="0"/>
              </a:rPr>
              <a:t>	Andrews Hooper Pavlik PLC</a:t>
            </a:r>
          </a:p>
          <a:p>
            <a:pPr algn="ctr">
              <a:lnSpc>
                <a:spcPct val="80000"/>
              </a:lnSpc>
              <a:buNone/>
              <a:defRPr/>
            </a:pPr>
            <a:r>
              <a:rPr lang="en-US" sz="5400" dirty="0">
                <a:latin typeface="Arial" panose="020B0604020202020204" pitchFamily="34" charset="0"/>
                <a:cs typeface="Arial" panose="020B0604020202020204" pitchFamily="34" charset="0"/>
              </a:rPr>
              <a:t>691 N. Squirrel Road, Suite 280</a:t>
            </a:r>
          </a:p>
          <a:p>
            <a:pPr algn="ctr">
              <a:lnSpc>
                <a:spcPct val="80000"/>
              </a:lnSpc>
              <a:buNone/>
              <a:defRPr/>
            </a:pPr>
            <a:r>
              <a:rPr lang="en-US" sz="5400" dirty="0">
                <a:latin typeface="Arial" panose="020B0604020202020204" pitchFamily="34" charset="0"/>
                <a:cs typeface="Arial" panose="020B0604020202020204" pitchFamily="34" charset="0"/>
              </a:rPr>
              <a:t>Auburn Hills, MI 48326</a:t>
            </a:r>
          </a:p>
          <a:p>
            <a:pPr algn="ctr">
              <a:lnSpc>
                <a:spcPct val="80000"/>
              </a:lnSpc>
              <a:buNone/>
              <a:defRPr/>
            </a:pPr>
            <a:endParaRPr lang="en-US" sz="4400" dirty="0">
              <a:latin typeface="Arial" panose="020B0604020202020204" pitchFamily="34" charset="0"/>
              <a:cs typeface="Arial" panose="020B0604020202020204" pitchFamily="34" charset="0"/>
            </a:endParaRPr>
          </a:p>
          <a:p>
            <a:pPr algn="ctr">
              <a:lnSpc>
                <a:spcPct val="80000"/>
              </a:lnSpc>
              <a:buNone/>
              <a:defRPr/>
            </a:pPr>
            <a:r>
              <a:rPr lang="en-US" sz="5400" dirty="0">
                <a:latin typeface="Arial" panose="020B0604020202020204" pitchFamily="34" charset="0"/>
                <a:cs typeface="Arial" panose="020B0604020202020204" pitchFamily="34" charset="0"/>
              </a:rPr>
              <a:t>	p: 248.340.6050</a:t>
            </a:r>
          </a:p>
          <a:p>
            <a:pPr algn="ctr">
              <a:lnSpc>
                <a:spcPct val="80000"/>
              </a:lnSpc>
              <a:buNone/>
              <a:defRPr/>
            </a:pPr>
            <a:r>
              <a:rPr lang="en-US" sz="5400" dirty="0">
                <a:latin typeface="Arial" panose="020B0604020202020204" pitchFamily="34" charset="0"/>
                <a:cs typeface="Arial" panose="020B0604020202020204" pitchFamily="34" charset="0"/>
              </a:rPr>
              <a:t>	e: gregory.soule@ahpplc.com</a:t>
            </a:r>
          </a:p>
          <a:p>
            <a:pPr algn="ctr">
              <a:lnSpc>
                <a:spcPct val="80000"/>
              </a:lnSpc>
              <a:defRPr/>
            </a:pPr>
            <a:endParaRPr lang="en-US" sz="4400" dirty="0">
              <a:latin typeface="Arial" panose="020B0604020202020204" pitchFamily="34" charset="0"/>
              <a:cs typeface="Arial" panose="020B0604020202020204" pitchFamily="34" charset="0"/>
            </a:endParaRPr>
          </a:p>
          <a:p>
            <a:pPr algn="ctr">
              <a:lnSpc>
                <a:spcPct val="80000"/>
              </a:lnSpc>
              <a:buNone/>
              <a:defRPr/>
            </a:pPr>
            <a:r>
              <a:rPr lang="en-US" sz="5400" dirty="0">
                <a:latin typeface="Arial" panose="020B0604020202020204" pitchFamily="34" charset="0"/>
                <a:cs typeface="Arial" panose="020B0604020202020204" pitchFamily="34" charset="0"/>
              </a:rPr>
              <a:t>	</a:t>
            </a:r>
            <a:r>
              <a:rPr lang="en-US" sz="5400" u="sng" dirty="0">
                <a:latin typeface="Arial" panose="020B0604020202020204" pitchFamily="34" charset="0"/>
                <a:cs typeface="Arial" panose="020B0604020202020204" pitchFamily="34" charset="0"/>
              </a:rPr>
              <a:t>www.ahpplc.com</a:t>
            </a:r>
          </a:p>
        </p:txBody>
      </p:sp>
    </p:spTree>
    <p:extLst>
      <p:ext uri="{BB962C8B-B14F-4D97-AF65-F5344CB8AC3E}">
        <p14:creationId xmlns:p14="http://schemas.microsoft.com/office/powerpoint/2010/main" val="329432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82F93C-EC82-4BF4-92EF-258A8CB20A6C}"/>
              </a:ext>
            </a:extLst>
          </p:cNvPr>
          <p:cNvSpPr>
            <a:spLocks noGrp="1"/>
          </p:cNvSpPr>
          <p:nvPr>
            <p:ph type="title"/>
          </p:nvPr>
        </p:nvSpPr>
        <p:spPr/>
        <p:txBody>
          <a:bodyPr/>
          <a:lstStyle/>
          <a:p>
            <a:r>
              <a:rPr lang="en-US" dirty="0"/>
              <a:t>Contact Information</a:t>
            </a:r>
          </a:p>
        </p:txBody>
      </p:sp>
      <p:sp>
        <p:nvSpPr>
          <p:cNvPr id="4" name="Content Placeholder 2">
            <a:extLst>
              <a:ext uri="{FF2B5EF4-FFF2-40B4-BE49-F238E27FC236}">
                <a16:creationId xmlns:a16="http://schemas.microsoft.com/office/drawing/2014/main" xmlns="" id="{C6B8AE1D-AD90-44E4-B237-8480C7ACDC26}"/>
              </a:ext>
            </a:extLst>
          </p:cNvPr>
          <p:cNvSpPr txBox="1">
            <a:spLocks/>
          </p:cNvSpPr>
          <p:nvPr/>
        </p:nvSpPr>
        <p:spPr>
          <a:xfrm>
            <a:off x="581192" y="1426379"/>
            <a:ext cx="11029616" cy="4439708"/>
          </a:xfrm>
          <a:prstGeom prst="rect">
            <a:avLst/>
          </a:prstGeom>
        </p:spPr>
        <p:txBody>
          <a:bodyPr vert="horz" lIns="91440" tIns="45720" rIns="91440" bIns="45720" rtlCol="0" anchor="ctr">
            <a:normAutofit fontScale="3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1"/>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1"/>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1"/>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1"/>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1"/>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indent="0" algn="just">
              <a:buNone/>
            </a:pPr>
            <a:r>
              <a:rPr lang="en-US" sz="5400" dirty="0">
                <a:latin typeface="Arial" panose="020B0604020202020204" pitchFamily="34" charset="0"/>
                <a:cs typeface="Arial" panose="020B0604020202020204" pitchFamily="34" charset="0"/>
              </a:rPr>
              <a:t>This presentation was produced in connection with an educational and informational program.  It represents the statements and views of the author(s) alone and does not necessarily represent the official policies or positions of Andrews Hooper Pavlik PLC, its partners, or any sponsor of this program.  This presentation is not intended to be, nor should it be construed as constituting tax, accounting, auditing, security, or consulting advice with regard to specific cases, transactions, or situations used by the author(s).  </a:t>
            </a:r>
          </a:p>
          <a:p>
            <a:pPr algn="just">
              <a:buNone/>
            </a:pPr>
            <a:endParaRPr lang="en-US" sz="5400" dirty="0">
              <a:latin typeface="Arial" panose="020B0604020202020204" pitchFamily="34" charset="0"/>
              <a:cs typeface="Arial" panose="020B0604020202020204" pitchFamily="34" charset="0"/>
            </a:endParaRPr>
          </a:p>
          <a:p>
            <a:pPr indent="0" algn="just">
              <a:buNone/>
            </a:pPr>
            <a:r>
              <a:rPr lang="en-US" sz="5400" dirty="0">
                <a:latin typeface="Arial" panose="020B0604020202020204" pitchFamily="34" charset="0"/>
                <a:cs typeface="Arial" panose="020B0604020202020204" pitchFamily="34" charset="0"/>
              </a:rPr>
              <a:t>Any accounting, business, or tax advice contained in this presentation, including attachments and enclosures, is not intended as a thorough analysis of specific issues, nor a substitute for a formal opinion, nor was it written to be used to avoid tax related penalties.</a:t>
            </a:r>
          </a:p>
          <a:p>
            <a:pPr indent="3175" algn="just">
              <a:buNone/>
            </a:pPr>
            <a:endParaRPr lang="en-US" sz="5400" dirty="0">
              <a:latin typeface="Arial" panose="020B0604020202020204" pitchFamily="34" charset="0"/>
              <a:cs typeface="Arial" panose="020B0604020202020204" pitchFamily="34" charset="0"/>
            </a:endParaRPr>
          </a:p>
          <a:p>
            <a:pPr indent="3175" algn="just">
              <a:buNone/>
            </a:pPr>
            <a:r>
              <a:rPr lang="en-US" sz="5400" dirty="0">
                <a:latin typeface="Arial" panose="020B0604020202020204" pitchFamily="34" charset="0"/>
                <a:cs typeface="Arial" panose="020B0604020202020204" pitchFamily="34" charset="0"/>
              </a:rPr>
              <a:t>Any brand names and/or logos displayed or discussed in this presentation are the property of their respective owners, are used for identification purposes only, and do not imply endorsement by/of or affiliation with AHP.</a:t>
            </a:r>
          </a:p>
        </p:txBody>
      </p:sp>
    </p:spTree>
    <p:extLst>
      <p:ext uri="{BB962C8B-B14F-4D97-AF65-F5344CB8AC3E}">
        <p14:creationId xmlns:p14="http://schemas.microsoft.com/office/powerpoint/2010/main" val="1367048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82F93C-EC82-4BF4-92EF-258A8CB20A6C}"/>
              </a:ext>
            </a:extLst>
          </p:cNvPr>
          <p:cNvSpPr>
            <a:spLocks noGrp="1"/>
          </p:cNvSpPr>
          <p:nvPr>
            <p:ph type="title"/>
          </p:nvPr>
        </p:nvSpPr>
        <p:spPr/>
        <p:txBody>
          <a:bodyPr/>
          <a:lstStyle/>
          <a:p>
            <a:r>
              <a:rPr lang="en-US" dirty="0"/>
              <a:t>Services</a:t>
            </a:r>
          </a:p>
        </p:txBody>
      </p:sp>
      <p:sp>
        <p:nvSpPr>
          <p:cNvPr id="3" name="Content Placeholder 2">
            <a:extLst>
              <a:ext uri="{FF2B5EF4-FFF2-40B4-BE49-F238E27FC236}">
                <a16:creationId xmlns:a16="http://schemas.microsoft.com/office/drawing/2014/main" xmlns="" id="{4BA5DF8E-84FF-4D8F-B9E1-6613C471DE3F}"/>
              </a:ext>
            </a:extLst>
          </p:cNvPr>
          <p:cNvSpPr>
            <a:spLocks noGrp="1"/>
          </p:cNvSpPr>
          <p:nvPr>
            <p:ph idx="1"/>
          </p:nvPr>
        </p:nvSpPr>
        <p:spPr>
          <a:xfrm>
            <a:off x="581193" y="1540679"/>
            <a:ext cx="11029615" cy="4439708"/>
          </a:xfrm>
        </p:spPr>
        <p:txBody>
          <a:bodyPr numCol="2">
            <a:normAutofit/>
          </a:bodyPr>
          <a:lstStyle/>
          <a:p>
            <a:r>
              <a:rPr lang="en-US" sz="3600" dirty="0">
                <a:latin typeface="Calibri" panose="020F0502020204030204" pitchFamily="34" charset="0"/>
              </a:rPr>
              <a:t>Audit and Accounting</a:t>
            </a:r>
          </a:p>
          <a:p>
            <a:r>
              <a:rPr lang="en-US" sz="3600" dirty="0">
                <a:latin typeface="Calibri" panose="020F0502020204030204" pitchFamily="34" charset="0"/>
              </a:rPr>
              <a:t>Tax Planning, Preparation, and Consulting</a:t>
            </a:r>
          </a:p>
          <a:p>
            <a:r>
              <a:rPr lang="en-US" sz="3600" dirty="0">
                <a:latin typeface="Calibri" panose="020F0502020204030204" pitchFamily="34" charset="0"/>
              </a:rPr>
              <a:t>Business Consulting</a:t>
            </a:r>
          </a:p>
          <a:p>
            <a:r>
              <a:rPr lang="en-US" sz="3600" dirty="0">
                <a:latin typeface="Calibri" panose="020F0502020204030204" pitchFamily="34" charset="0"/>
              </a:rPr>
              <a:t>IT Consulting</a:t>
            </a:r>
          </a:p>
          <a:p>
            <a:r>
              <a:rPr lang="en-US" sz="3600" dirty="0">
                <a:latin typeface="Calibri" panose="020F0502020204030204" pitchFamily="34" charset="0"/>
              </a:rPr>
              <a:t>Forensic Examinations</a:t>
            </a:r>
          </a:p>
          <a:p>
            <a:r>
              <a:rPr lang="en-US" sz="3600" dirty="0">
                <a:latin typeface="Calibri" panose="020F0502020204030204" pitchFamily="34" charset="0"/>
              </a:rPr>
              <a:t>Retirement and Financial Planning</a:t>
            </a:r>
          </a:p>
          <a:p>
            <a:r>
              <a:rPr lang="en-US" sz="3600" dirty="0">
                <a:latin typeface="Calibri" panose="020F0502020204030204" pitchFamily="34" charset="0"/>
              </a:rPr>
              <a:t>Employee Benefit Consulting and Administration</a:t>
            </a:r>
          </a:p>
          <a:p>
            <a:r>
              <a:rPr lang="en-US" sz="3600" dirty="0">
                <a:latin typeface="Calibri" panose="020F0502020204030204" pitchFamily="34" charset="0"/>
              </a:rPr>
              <a:t>SOC 1 and SOC 2</a:t>
            </a:r>
          </a:p>
        </p:txBody>
      </p:sp>
    </p:spTree>
    <p:extLst>
      <p:ext uri="{BB962C8B-B14F-4D97-AF65-F5344CB8AC3E}">
        <p14:creationId xmlns:p14="http://schemas.microsoft.com/office/powerpoint/2010/main" val="1547268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82F93C-EC82-4BF4-92EF-258A8CB20A6C}"/>
              </a:ext>
            </a:extLst>
          </p:cNvPr>
          <p:cNvSpPr>
            <a:spLocks noGrp="1"/>
          </p:cNvSpPr>
          <p:nvPr>
            <p:ph type="title"/>
          </p:nvPr>
        </p:nvSpPr>
        <p:spPr/>
        <p:txBody>
          <a:bodyPr/>
          <a:lstStyle/>
          <a:p>
            <a:r>
              <a:rPr lang="en-US" dirty="0"/>
              <a:t>Industries</a:t>
            </a:r>
          </a:p>
        </p:txBody>
      </p:sp>
      <p:sp>
        <p:nvSpPr>
          <p:cNvPr id="3" name="Content Placeholder 2">
            <a:extLst>
              <a:ext uri="{FF2B5EF4-FFF2-40B4-BE49-F238E27FC236}">
                <a16:creationId xmlns:a16="http://schemas.microsoft.com/office/drawing/2014/main" xmlns="" id="{4BA5DF8E-84FF-4D8F-B9E1-6613C471DE3F}"/>
              </a:ext>
            </a:extLst>
          </p:cNvPr>
          <p:cNvSpPr>
            <a:spLocks noGrp="1"/>
          </p:cNvSpPr>
          <p:nvPr>
            <p:ph idx="1"/>
          </p:nvPr>
        </p:nvSpPr>
        <p:spPr>
          <a:xfrm>
            <a:off x="581193" y="1628775"/>
            <a:ext cx="11029615" cy="4743450"/>
          </a:xfrm>
        </p:spPr>
        <p:txBody>
          <a:bodyPr numCol="2">
            <a:normAutofit/>
          </a:bodyPr>
          <a:lstStyle/>
          <a:p>
            <a:r>
              <a:rPr lang="en-US" sz="3600" dirty="0">
                <a:latin typeface="Calibri" panose="020F0502020204030204" pitchFamily="34" charset="0"/>
              </a:rPr>
              <a:t>Financial Institutions</a:t>
            </a:r>
          </a:p>
          <a:p>
            <a:r>
              <a:rPr lang="en-US" sz="3600" dirty="0">
                <a:latin typeface="Calibri" panose="020F0502020204030204" pitchFamily="34" charset="0"/>
              </a:rPr>
              <a:t>Governmental Entities</a:t>
            </a:r>
          </a:p>
          <a:p>
            <a:r>
              <a:rPr lang="en-US" sz="3600" dirty="0">
                <a:latin typeface="Calibri" panose="020F0502020204030204" pitchFamily="34" charset="0"/>
              </a:rPr>
              <a:t>Not-For-Profit Organizations</a:t>
            </a:r>
          </a:p>
          <a:p>
            <a:r>
              <a:rPr lang="en-US" sz="3600" dirty="0">
                <a:latin typeface="Calibri" panose="020F0502020204030204" pitchFamily="34" charset="0"/>
              </a:rPr>
              <a:t>Insurance Companies </a:t>
            </a:r>
          </a:p>
          <a:p>
            <a:r>
              <a:rPr lang="en-US" sz="3600" dirty="0">
                <a:latin typeface="Calibri" panose="020F0502020204030204" pitchFamily="34" charset="0"/>
              </a:rPr>
              <a:t>Higher Education</a:t>
            </a:r>
          </a:p>
          <a:p>
            <a:r>
              <a:rPr lang="en-US" sz="3600" dirty="0">
                <a:latin typeface="Calibri" panose="020F0502020204030204" pitchFamily="34" charset="0"/>
              </a:rPr>
              <a:t>Closely Held Businesses</a:t>
            </a:r>
          </a:p>
          <a:p>
            <a:r>
              <a:rPr lang="en-US" sz="3600" dirty="0">
                <a:latin typeface="Calibri" panose="020F0502020204030204" pitchFamily="34" charset="0"/>
              </a:rPr>
              <a:t>Construction Companies</a:t>
            </a:r>
          </a:p>
          <a:p>
            <a:r>
              <a:rPr lang="en-US" sz="3600" dirty="0">
                <a:latin typeface="Calibri" panose="020F0502020204030204" pitchFamily="34" charset="0"/>
              </a:rPr>
              <a:t>Employee Benefit Plans</a:t>
            </a:r>
          </a:p>
          <a:p>
            <a:r>
              <a:rPr lang="en-US" sz="3600" dirty="0">
                <a:latin typeface="Calibri" panose="020F0502020204030204" pitchFamily="34" charset="0"/>
              </a:rPr>
              <a:t>Technology</a:t>
            </a:r>
          </a:p>
          <a:p>
            <a:r>
              <a:rPr lang="en-US" sz="3600" dirty="0">
                <a:latin typeface="Calibri" panose="020F0502020204030204" pitchFamily="34" charset="0"/>
              </a:rPr>
              <a:t>Manufacturers</a:t>
            </a:r>
          </a:p>
          <a:p>
            <a:r>
              <a:rPr lang="en-US" sz="3600" dirty="0">
                <a:latin typeface="Calibri" panose="020F0502020204030204" pitchFamily="34" charset="0"/>
              </a:rPr>
              <a:t>Campaign Finance</a:t>
            </a:r>
          </a:p>
        </p:txBody>
      </p:sp>
    </p:spTree>
    <p:extLst>
      <p:ext uri="{BB962C8B-B14F-4D97-AF65-F5344CB8AC3E}">
        <p14:creationId xmlns:p14="http://schemas.microsoft.com/office/powerpoint/2010/main" val="1416659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050"/>
          <p:cNvSpPr>
            <a:spLocks noGrp="1" noChangeArrowheads="1"/>
          </p:cNvSpPr>
          <p:nvPr>
            <p:ph type="title"/>
          </p:nvPr>
        </p:nvSpPr>
        <p:spPr/>
        <p:txBody>
          <a:bodyPr/>
          <a:lstStyle/>
          <a:p>
            <a:r>
              <a:rPr lang="en-US" dirty="0"/>
              <a:t>What Makes </a:t>
            </a:r>
            <a:r>
              <a:rPr lang="en-US" dirty="0" err="1"/>
              <a:t>ahp</a:t>
            </a:r>
            <a:r>
              <a:rPr lang="en-US" dirty="0"/>
              <a:t> unique?</a:t>
            </a:r>
          </a:p>
        </p:txBody>
      </p:sp>
      <p:sp>
        <p:nvSpPr>
          <p:cNvPr id="115715" name="Rectangle 2051"/>
          <p:cNvSpPr>
            <a:spLocks noGrp="1" noChangeArrowheads="1"/>
          </p:cNvSpPr>
          <p:nvPr>
            <p:ph type="body" idx="1"/>
          </p:nvPr>
        </p:nvSpPr>
        <p:spPr>
          <a:xfrm>
            <a:off x="581192" y="1350614"/>
            <a:ext cx="10891671" cy="4914007"/>
          </a:xfrm>
        </p:spPr>
        <p:txBody>
          <a:bodyPr>
            <a:normAutofit/>
          </a:bodyPr>
          <a:lstStyle/>
          <a:p>
            <a:pPr marL="457200" indent="-457200"/>
            <a:r>
              <a:rPr lang="en-US" sz="3200" dirty="0">
                <a:latin typeface="Arial" charset="0"/>
                <a:cs typeface="Arial" charset="0"/>
              </a:rPr>
              <a:t>Breadth and Depth of Experience</a:t>
            </a:r>
          </a:p>
          <a:p>
            <a:pPr marL="781200" lvl="1" indent="-457200"/>
            <a:r>
              <a:rPr lang="en-US" sz="3000" dirty="0">
                <a:latin typeface="Arial" charset="0"/>
                <a:cs typeface="Arial" charset="0"/>
              </a:rPr>
              <a:t>“Big Four” Services at the Local Level</a:t>
            </a:r>
          </a:p>
          <a:p>
            <a:pPr marL="457200" indent="-457200"/>
            <a:r>
              <a:rPr lang="en-US" sz="3200" dirty="0">
                <a:latin typeface="Arial" charset="0"/>
                <a:cs typeface="Arial" charset="0"/>
              </a:rPr>
              <a:t>Access and Involvement of Partners</a:t>
            </a:r>
            <a:br>
              <a:rPr lang="en-US" sz="3200" dirty="0">
                <a:latin typeface="Arial" charset="0"/>
                <a:cs typeface="Arial" charset="0"/>
              </a:rPr>
            </a:br>
            <a:r>
              <a:rPr lang="en-US" sz="3200" dirty="0">
                <a:latin typeface="Arial" charset="0"/>
                <a:cs typeface="Arial" charset="0"/>
              </a:rPr>
              <a:t>and Senior Management</a:t>
            </a:r>
          </a:p>
          <a:p>
            <a:pPr marL="457200" indent="-457200"/>
            <a:r>
              <a:rPr lang="en-US" sz="3200" dirty="0">
                <a:latin typeface="Arial" charset="0"/>
                <a:cs typeface="Arial" charset="0"/>
              </a:rPr>
              <a:t>Involvement in Business and Professional Communities</a:t>
            </a:r>
          </a:p>
          <a:p>
            <a:pPr marL="457200" indent="-457200"/>
            <a:r>
              <a:rPr lang="en-US" sz="3200" dirty="0">
                <a:latin typeface="Arial" charset="0"/>
                <a:cs typeface="Arial" charset="0"/>
              </a:rPr>
              <a:t>Balance and Commitment to Team Members</a:t>
            </a:r>
          </a:p>
          <a:p>
            <a:pPr marL="781200" lvl="1" indent="-457200"/>
            <a:r>
              <a:rPr lang="en-US" sz="3000" dirty="0">
                <a:latin typeface="Arial" charset="0"/>
                <a:cs typeface="Arial" charset="0"/>
              </a:rPr>
              <a:t>AHP Triangle</a:t>
            </a:r>
          </a:p>
        </p:txBody>
      </p:sp>
      <p:pic>
        <p:nvPicPr>
          <p:cNvPr id="2" name="Picture 1">
            <a:extLst>
              <a:ext uri="{FF2B5EF4-FFF2-40B4-BE49-F238E27FC236}">
                <a16:creationId xmlns:a16="http://schemas.microsoft.com/office/drawing/2014/main" xmlns="" id="{85515069-6342-4F5B-B930-D48682F24A20}"/>
              </a:ext>
            </a:extLst>
          </p:cNvPr>
          <p:cNvPicPr>
            <a:picLocks noChangeAspect="1"/>
          </p:cNvPicPr>
          <p:nvPr/>
        </p:nvPicPr>
        <p:blipFill>
          <a:blip r:embed="rId3"/>
          <a:stretch>
            <a:fillRect/>
          </a:stretch>
        </p:blipFill>
        <p:spPr>
          <a:xfrm>
            <a:off x="8739187" y="1500188"/>
            <a:ext cx="2143125" cy="1885950"/>
          </a:xfrm>
          <a:prstGeom prst="rect">
            <a:avLst/>
          </a:prstGeom>
        </p:spPr>
      </p:pic>
      <p:pic>
        <p:nvPicPr>
          <p:cNvPr id="3" name="Picture 2">
            <a:extLst>
              <a:ext uri="{FF2B5EF4-FFF2-40B4-BE49-F238E27FC236}">
                <a16:creationId xmlns:a16="http://schemas.microsoft.com/office/drawing/2014/main" xmlns="" id="{1CB11F59-6FE0-4CF7-8D00-79AFFA03C935}"/>
              </a:ext>
            </a:extLst>
          </p:cNvPr>
          <p:cNvPicPr>
            <a:picLocks noChangeAspect="1"/>
          </p:cNvPicPr>
          <p:nvPr/>
        </p:nvPicPr>
        <p:blipFill>
          <a:blip r:embed="rId4"/>
          <a:stretch>
            <a:fillRect/>
          </a:stretch>
        </p:blipFill>
        <p:spPr>
          <a:xfrm>
            <a:off x="9291303" y="5193874"/>
            <a:ext cx="2386013" cy="1332173"/>
          </a:xfrm>
          <a:prstGeom prst="rect">
            <a:avLst/>
          </a:prstGeom>
        </p:spPr>
      </p:pic>
    </p:spTree>
    <p:extLst>
      <p:ext uri="{BB962C8B-B14F-4D97-AF65-F5344CB8AC3E}">
        <p14:creationId xmlns:p14="http://schemas.microsoft.com/office/powerpoint/2010/main" val="2103100690"/>
      </p:ext>
    </p:extLst>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050"/>
          <p:cNvSpPr>
            <a:spLocks noGrp="1" noChangeArrowheads="1"/>
          </p:cNvSpPr>
          <p:nvPr>
            <p:ph type="title"/>
          </p:nvPr>
        </p:nvSpPr>
        <p:spPr/>
        <p:txBody>
          <a:bodyPr/>
          <a:lstStyle/>
          <a:p>
            <a:r>
              <a:rPr lang="en-US" dirty="0"/>
              <a:t>What Makes </a:t>
            </a:r>
            <a:r>
              <a:rPr lang="en-US" dirty="0" err="1"/>
              <a:t>ahp</a:t>
            </a:r>
            <a:r>
              <a:rPr lang="en-US" dirty="0"/>
              <a:t> unique?</a:t>
            </a:r>
          </a:p>
        </p:txBody>
      </p:sp>
      <p:sp>
        <p:nvSpPr>
          <p:cNvPr id="115715" name="Rectangle 2051"/>
          <p:cNvSpPr>
            <a:spLocks noGrp="1" noChangeArrowheads="1"/>
          </p:cNvSpPr>
          <p:nvPr>
            <p:ph type="body" idx="1"/>
          </p:nvPr>
        </p:nvSpPr>
        <p:spPr>
          <a:xfrm>
            <a:off x="223671" y="1593502"/>
            <a:ext cx="11858624" cy="4914007"/>
          </a:xfrm>
        </p:spPr>
        <p:txBody>
          <a:bodyPr>
            <a:normAutofit/>
          </a:bodyPr>
          <a:lstStyle/>
          <a:p>
            <a:pPr marL="0" indent="0">
              <a:buNone/>
            </a:pPr>
            <a:r>
              <a:rPr lang="en-US" sz="2800" dirty="0">
                <a:latin typeface="Arial" charset="0"/>
                <a:cs typeface="Arial" charset="0"/>
              </a:rPr>
              <a:t>Ranked #12 on </a:t>
            </a:r>
            <a:r>
              <a:rPr lang="en-US" sz="2800" b="1" i="1" dirty="0">
                <a:latin typeface="Arial" charset="0"/>
                <a:cs typeface="Arial" charset="0"/>
              </a:rPr>
              <a:t>Crain’s Detroit </a:t>
            </a:r>
            <a:r>
              <a:rPr lang="en-US" sz="2800" dirty="0">
                <a:latin typeface="Arial" charset="0"/>
                <a:cs typeface="Arial" charset="0"/>
              </a:rPr>
              <a:t>List of Largest Michigan Accounting Firms</a:t>
            </a:r>
          </a:p>
          <a:p>
            <a:pPr marL="0" indent="0">
              <a:buNone/>
            </a:pPr>
            <a:endParaRPr lang="en-US" sz="2800" dirty="0">
              <a:latin typeface="Arial" charset="0"/>
              <a:cs typeface="Arial" charset="0"/>
            </a:endParaRPr>
          </a:p>
          <a:p>
            <a:pPr marL="0" indent="0">
              <a:buNone/>
            </a:pPr>
            <a:r>
              <a:rPr lang="en-US" sz="2800" dirty="0">
                <a:latin typeface="Arial" charset="0"/>
                <a:cs typeface="Arial" charset="0"/>
              </a:rPr>
              <a:t> </a:t>
            </a:r>
          </a:p>
          <a:p>
            <a:pPr marL="457200" indent="-457200"/>
            <a:endParaRPr lang="en-US" sz="3200" dirty="0">
              <a:latin typeface="Arial" charset="0"/>
              <a:cs typeface="Arial" charset="0"/>
            </a:endParaRPr>
          </a:p>
          <a:p>
            <a:pPr marL="457200" indent="-457200"/>
            <a:endParaRPr lang="en-US" sz="3200" dirty="0">
              <a:latin typeface="Arial" charset="0"/>
              <a:cs typeface="Arial" charset="0"/>
            </a:endParaRPr>
          </a:p>
          <a:p>
            <a:pPr marL="457200" indent="-457200"/>
            <a:endParaRPr lang="en-US" sz="3200" dirty="0">
              <a:latin typeface="Arial" charset="0"/>
              <a:cs typeface="Arial" charset="0"/>
            </a:endParaRPr>
          </a:p>
          <a:p>
            <a:pPr marL="457200" indent="-457200"/>
            <a:endParaRPr lang="en-US" sz="3200" dirty="0">
              <a:latin typeface="Arial" charset="0"/>
              <a:cs typeface="Arial" charset="0"/>
            </a:endParaRPr>
          </a:p>
          <a:p>
            <a:pPr marL="457200" indent="-457200"/>
            <a:endParaRPr lang="en-US" sz="3200" dirty="0">
              <a:latin typeface="Arial" charset="0"/>
              <a:cs typeface="Arial" charset="0"/>
            </a:endParaRPr>
          </a:p>
        </p:txBody>
      </p:sp>
      <p:pic>
        <p:nvPicPr>
          <p:cNvPr id="4" name="Picture 3">
            <a:extLst>
              <a:ext uri="{FF2B5EF4-FFF2-40B4-BE49-F238E27FC236}">
                <a16:creationId xmlns:a16="http://schemas.microsoft.com/office/drawing/2014/main" xmlns="" id="{63CC7046-48E6-4340-B0D4-D0DC84BA64B9}"/>
              </a:ext>
            </a:extLst>
          </p:cNvPr>
          <p:cNvPicPr>
            <a:picLocks noChangeAspect="1"/>
          </p:cNvPicPr>
          <p:nvPr/>
        </p:nvPicPr>
        <p:blipFill>
          <a:blip r:embed="rId3"/>
          <a:stretch>
            <a:fillRect/>
          </a:stretch>
        </p:blipFill>
        <p:spPr>
          <a:xfrm>
            <a:off x="3536156" y="2406741"/>
            <a:ext cx="5119688" cy="3624049"/>
          </a:xfrm>
          <a:prstGeom prst="rect">
            <a:avLst/>
          </a:prstGeom>
        </p:spPr>
      </p:pic>
    </p:spTree>
    <p:extLst>
      <p:ext uri="{BB962C8B-B14F-4D97-AF65-F5344CB8AC3E}">
        <p14:creationId xmlns:p14="http://schemas.microsoft.com/office/powerpoint/2010/main" val="2901191922"/>
      </p:ext>
    </p:extLst>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82F93C-EC82-4BF4-92EF-258A8CB20A6C}"/>
              </a:ext>
            </a:extLst>
          </p:cNvPr>
          <p:cNvSpPr>
            <a:spLocks noGrp="1"/>
          </p:cNvSpPr>
          <p:nvPr>
            <p:ph type="title"/>
          </p:nvPr>
        </p:nvSpPr>
        <p:spPr/>
        <p:txBody>
          <a:bodyPr/>
          <a:lstStyle/>
          <a:p>
            <a:r>
              <a:rPr lang="en-US" dirty="0"/>
              <a:t>Greg Soule</a:t>
            </a:r>
          </a:p>
        </p:txBody>
      </p:sp>
      <p:pic>
        <p:nvPicPr>
          <p:cNvPr id="7" name="Content Placeholder 6">
            <a:extLst>
              <a:ext uri="{FF2B5EF4-FFF2-40B4-BE49-F238E27FC236}">
                <a16:creationId xmlns:a16="http://schemas.microsoft.com/office/drawing/2014/main" xmlns="" id="{AC42C62E-4B30-43A3-A7BE-038334179195}"/>
              </a:ext>
            </a:extLst>
          </p:cNvPr>
          <p:cNvPicPr>
            <a:picLocks noGrp="1" noChangeAspect="1"/>
          </p:cNvPicPr>
          <p:nvPr>
            <p:ph idx="1"/>
          </p:nvPr>
        </p:nvPicPr>
        <p:blipFill>
          <a:blip r:embed="rId3"/>
          <a:stretch>
            <a:fillRect/>
          </a:stretch>
        </p:blipFill>
        <p:spPr>
          <a:xfrm>
            <a:off x="9644063" y="1498600"/>
            <a:ext cx="1966745" cy="2753443"/>
          </a:xfrm>
        </p:spPr>
      </p:pic>
      <p:sp>
        <p:nvSpPr>
          <p:cNvPr id="9" name="TextBox 8">
            <a:extLst>
              <a:ext uri="{FF2B5EF4-FFF2-40B4-BE49-F238E27FC236}">
                <a16:creationId xmlns:a16="http://schemas.microsoft.com/office/drawing/2014/main" xmlns="" id="{CFF15CA9-680B-47E1-A13D-85F47D40B71F}"/>
              </a:ext>
            </a:extLst>
          </p:cNvPr>
          <p:cNvSpPr txBox="1"/>
          <p:nvPr/>
        </p:nvSpPr>
        <p:spPr>
          <a:xfrm>
            <a:off x="581192" y="1279178"/>
            <a:ext cx="11029616" cy="4955203"/>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Calibri" panose="020F0502020204030204" pitchFamily="34" charset="0"/>
              </a:rPr>
              <a:t>Partner with Andrews Hooper Pavlik PLC</a:t>
            </a:r>
          </a:p>
          <a:p>
            <a:pPr marL="285750" indent="-285750">
              <a:buFont typeface="Arial" panose="020B0604020202020204" pitchFamily="34" charset="0"/>
              <a:buChar char="•"/>
            </a:pPr>
            <a:r>
              <a:rPr lang="en-US" sz="2800" dirty="0">
                <a:latin typeface="Calibri" panose="020F0502020204030204" pitchFamily="34" charset="0"/>
              </a:rPr>
              <a:t>Central Michigan University </a:t>
            </a:r>
          </a:p>
          <a:p>
            <a:pPr marL="285750" indent="-285750">
              <a:buFont typeface="Arial" panose="020B0604020202020204" pitchFamily="34" charset="0"/>
              <a:buChar char="•"/>
            </a:pPr>
            <a:r>
              <a:rPr lang="en-US" sz="2800" dirty="0">
                <a:latin typeface="Calibri" panose="020F0502020204030204" pitchFamily="34" charset="0"/>
              </a:rPr>
              <a:t>Joined AHP in 2006</a:t>
            </a:r>
          </a:p>
          <a:p>
            <a:pPr marL="285750" indent="-285750">
              <a:buFont typeface="Arial" panose="020B0604020202020204" pitchFamily="34" charset="0"/>
              <a:buChar char="•"/>
            </a:pPr>
            <a:endParaRPr lang="en-US" sz="1200" dirty="0">
              <a:latin typeface="Calibri" panose="020F0502020204030204" pitchFamily="34" charset="0"/>
            </a:endParaRPr>
          </a:p>
          <a:p>
            <a:pPr marL="285750" indent="-285750">
              <a:buFont typeface="Arial" panose="020B0604020202020204" pitchFamily="34" charset="0"/>
              <a:buChar char="•"/>
            </a:pPr>
            <a:r>
              <a:rPr lang="en-US" sz="2800" dirty="0">
                <a:latin typeface="Calibri" panose="020F0502020204030204" pitchFamily="34" charset="0"/>
              </a:rPr>
              <a:t>CPA – Certified Public Accountant</a:t>
            </a:r>
          </a:p>
          <a:p>
            <a:pPr marL="285750" indent="-285750">
              <a:buFont typeface="Arial" panose="020B0604020202020204" pitchFamily="34" charset="0"/>
              <a:buChar char="•"/>
            </a:pPr>
            <a:r>
              <a:rPr lang="en-US" sz="2800" dirty="0">
                <a:latin typeface="Calibri" panose="020F0502020204030204" pitchFamily="34" charset="0"/>
              </a:rPr>
              <a:t>CISA – Certified Information Systems Auditor</a:t>
            </a:r>
          </a:p>
          <a:p>
            <a:pPr marL="285750" indent="-285750">
              <a:buFont typeface="Arial" panose="020B0604020202020204" pitchFamily="34" charset="0"/>
              <a:buChar char="•"/>
            </a:pPr>
            <a:r>
              <a:rPr lang="en-US" sz="2800" dirty="0">
                <a:latin typeface="Calibri" panose="020F0502020204030204" pitchFamily="34" charset="0"/>
              </a:rPr>
              <a:t>CISSP – Certified Information Systems Security Professional</a:t>
            </a:r>
          </a:p>
          <a:p>
            <a:pPr marL="285750" indent="-285750">
              <a:buFont typeface="Arial" panose="020B0604020202020204" pitchFamily="34" charset="0"/>
              <a:buChar char="•"/>
            </a:pPr>
            <a:r>
              <a:rPr lang="en-US" sz="2800" dirty="0">
                <a:latin typeface="Calibri" panose="020F0502020204030204" pitchFamily="34" charset="0"/>
              </a:rPr>
              <a:t>CFE – Certified Fraud Examiner</a:t>
            </a:r>
          </a:p>
          <a:p>
            <a:pPr marL="285750" indent="-285750">
              <a:buFont typeface="Arial" panose="020B0604020202020204" pitchFamily="34" charset="0"/>
              <a:buChar char="•"/>
            </a:pPr>
            <a:endParaRPr lang="en-US" sz="1200" dirty="0">
              <a:latin typeface="Calibri" panose="020F0502020204030204" pitchFamily="34" charset="0"/>
            </a:endParaRPr>
          </a:p>
          <a:p>
            <a:pPr marL="285750" indent="-285750">
              <a:buFont typeface="Arial" panose="020B0604020202020204" pitchFamily="34" charset="0"/>
              <a:buChar char="•"/>
            </a:pPr>
            <a:r>
              <a:rPr lang="en-US" sz="2800" dirty="0">
                <a:latin typeface="Calibri" panose="020F0502020204030204" pitchFamily="34" charset="0"/>
              </a:rPr>
              <a:t>Financial Institutions, Insurance Companies, Manufacturers, </a:t>
            </a:r>
            <a:br>
              <a:rPr lang="en-US" sz="2800" dirty="0">
                <a:latin typeface="Calibri" panose="020F0502020204030204" pitchFamily="34" charset="0"/>
              </a:rPr>
            </a:br>
            <a:r>
              <a:rPr lang="en-US" sz="2800" dirty="0">
                <a:latin typeface="Calibri" panose="020F0502020204030204" pitchFamily="34" charset="0"/>
              </a:rPr>
              <a:t>Local Governments, Not-For-Profits, Technology</a:t>
            </a:r>
          </a:p>
          <a:p>
            <a:pPr marL="285750" indent="-285750">
              <a:buFont typeface="Arial" panose="020B0604020202020204" pitchFamily="34" charset="0"/>
              <a:buChar char="•"/>
            </a:pPr>
            <a:endParaRPr lang="en-US" sz="1200" dirty="0">
              <a:latin typeface="Calibri" panose="020F0502020204030204" pitchFamily="34" charset="0"/>
            </a:endParaRPr>
          </a:p>
          <a:p>
            <a:pPr marL="285750" indent="-285750">
              <a:buFont typeface="Arial" panose="020B0604020202020204" pitchFamily="34" charset="0"/>
              <a:buChar char="•"/>
            </a:pPr>
            <a:r>
              <a:rPr lang="en-US" sz="2800" dirty="0">
                <a:latin typeface="Calibri" panose="020F0502020204030204" pitchFamily="34" charset="0"/>
              </a:rPr>
              <a:t>Financial and IT Audits, Consulting, SOC Exams, Forensic Examinations</a:t>
            </a:r>
            <a:endParaRPr lang="en-US" dirty="0">
              <a:latin typeface="Calibri" panose="020F0502020204030204" pitchFamily="34" charset="0"/>
            </a:endParaRPr>
          </a:p>
        </p:txBody>
      </p:sp>
    </p:spTree>
    <p:extLst>
      <p:ext uri="{BB962C8B-B14F-4D97-AF65-F5344CB8AC3E}">
        <p14:creationId xmlns:p14="http://schemas.microsoft.com/office/powerpoint/2010/main" val="830380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32772" name="Rectangle 134">
            <a:extLst>
              <a:ext uri="{FF2B5EF4-FFF2-40B4-BE49-F238E27FC236}">
                <a16:creationId xmlns:a16="http://schemas.microsoft.com/office/drawing/2014/main" xmlns="" id="{2928117C-9446-4E7F-AE62-95E0F6DB5B2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773" name="Rectangle 136">
            <a:extLst>
              <a:ext uri="{FF2B5EF4-FFF2-40B4-BE49-F238E27FC236}">
                <a16:creationId xmlns:a16="http://schemas.microsoft.com/office/drawing/2014/main" xmlns="" id="{84D30AFB-4D71-48B0-AA00-28EE92363A5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2774" name="Rectangle 138">
            <a:extLst>
              <a:ext uri="{FF2B5EF4-FFF2-40B4-BE49-F238E27FC236}">
                <a16:creationId xmlns:a16="http://schemas.microsoft.com/office/drawing/2014/main" xmlns="" id="{96A0B76F-8010-4C62-B4B6-C5FC438C05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2775" name="Rectangle 140">
            <a:extLst>
              <a:ext uri="{FF2B5EF4-FFF2-40B4-BE49-F238E27FC236}">
                <a16:creationId xmlns:a16="http://schemas.microsoft.com/office/drawing/2014/main" xmlns="" id="{9FC936C0-4624-438D-BDD0-6B296BD640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2776" name="Rectangle 142">
            <a:extLst>
              <a:ext uri="{FF2B5EF4-FFF2-40B4-BE49-F238E27FC236}">
                <a16:creationId xmlns:a16="http://schemas.microsoft.com/office/drawing/2014/main" xmlns="" id="{4B526CBF-0AA4-49A9-B305-EE0AF3AF6D3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4" name="Picture 3" descr="Image result for see the bigger picture">
            <a:extLst>
              <a:ext uri="{FF2B5EF4-FFF2-40B4-BE49-F238E27FC236}">
                <a16:creationId xmlns:a16="http://schemas.microsoft.com/office/drawing/2014/main" xmlns="" id="{DF2EFC4E-1545-4E9D-B1D1-20517FAE90D2}"/>
              </a:ext>
            </a:extLst>
          </p:cNvPr>
          <p:cNvPicPr>
            <a:picLocks noChangeAspect="1" noChangeArrowheads="1"/>
          </p:cNvPicPr>
          <p:nvPr/>
        </p:nvPicPr>
        <p:blipFill rotWithShape="1">
          <a:blip r:embed="rId3" cstate="print"/>
          <a:srcRect l="270" t="2041" r="1771" b="-1"/>
          <a:stretch/>
        </p:blipFill>
        <p:spPr bwMode="auto">
          <a:xfrm>
            <a:off x="20" y="10"/>
            <a:ext cx="12191980" cy="6857990"/>
          </a:xfrm>
          <a:prstGeom prst="rect">
            <a:avLst/>
          </a:prstGeom>
          <a:noFill/>
        </p:spPr>
      </p:pic>
      <p:grpSp>
        <p:nvGrpSpPr>
          <p:cNvPr id="32777" name="Group 144">
            <a:extLst>
              <a:ext uri="{FF2B5EF4-FFF2-40B4-BE49-F238E27FC236}">
                <a16:creationId xmlns:a16="http://schemas.microsoft.com/office/drawing/2014/main" xmlns="" id="{CC8B5139-02E6-4DEA-9CCE-962CAF0AFBA0}"/>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38068" y="457200"/>
            <a:ext cx="3703320" cy="5935132"/>
            <a:chOff x="438068" y="457200"/>
            <a:chExt cx="3703320" cy="5935132"/>
          </a:xfrm>
        </p:grpSpPr>
        <p:sp>
          <p:nvSpPr>
            <p:cNvPr id="146" name="Rectangle 145">
              <a:extLst>
                <a:ext uri="{FF2B5EF4-FFF2-40B4-BE49-F238E27FC236}">
                  <a16:creationId xmlns:a16="http://schemas.microsoft.com/office/drawing/2014/main" xmlns="" id="{C0470BC0-AB0D-4A03-B4F1-5DDA9A31C11F}"/>
                </a:ext>
              </a:extLst>
            </p:cNvPr>
            <p:cNvSpPr/>
            <p:nvPr>
              <p:extLst>
                <p:ext uri="{386F3935-93C4-4BCD-93E2-E3B085C9AB24}">
                  <p16:designElem xmlns:p16="http://schemas.microsoft.com/office/powerpoint/2015/main" xmlns=""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32778" name="Rectangle 146">
              <a:extLst>
                <a:ext uri="{FF2B5EF4-FFF2-40B4-BE49-F238E27FC236}">
                  <a16:creationId xmlns:a16="http://schemas.microsoft.com/office/drawing/2014/main" xmlns="" id="{724A08B2-EC2C-4641-81BE-FE8B068BE15F}"/>
                </a:ext>
              </a:extLst>
            </p:cNvPr>
            <p:cNvSpPr/>
            <p:nvPr>
              <p:extLst>
                <p:ext uri="{386F3935-93C4-4BCD-93E2-E3B085C9AB24}">
                  <p16:designElem xmlns:p16="http://schemas.microsoft.com/office/powerpoint/2015/main" xmlns=""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32770" name="Rectangle 2050"/>
          <p:cNvSpPr>
            <a:spLocks noGrp="1" noChangeArrowheads="1"/>
          </p:cNvSpPr>
          <p:nvPr>
            <p:ph type="title"/>
          </p:nvPr>
        </p:nvSpPr>
        <p:spPr>
          <a:xfrm>
            <a:off x="438068" y="1291167"/>
            <a:ext cx="3746666" cy="3304801"/>
          </a:xfrm>
        </p:spPr>
        <p:txBody>
          <a:bodyPr vert="horz" lIns="91440" tIns="45720" rIns="91440" bIns="45720" rtlCol="0" anchor="b">
            <a:normAutofit/>
          </a:bodyPr>
          <a:lstStyle/>
          <a:p>
            <a:pPr>
              <a:lnSpc>
                <a:spcPct val="90000"/>
              </a:lnSpc>
            </a:pPr>
            <a:r>
              <a:rPr lang="en-US" sz="3300" b="1" dirty="0"/>
              <a:t>Agenda:</a:t>
            </a:r>
            <a:r>
              <a:rPr lang="en-US" sz="3300" dirty="0"/>
              <a:t/>
            </a:r>
            <a:br>
              <a:rPr lang="en-US" sz="3300" dirty="0"/>
            </a:br>
            <a:r>
              <a:rPr lang="en-US" sz="3300" dirty="0"/>
              <a:t/>
            </a:r>
            <a:br>
              <a:rPr lang="en-US" sz="3300" dirty="0"/>
            </a:br>
            <a:r>
              <a:rPr lang="en-US" sz="3300" dirty="0"/>
              <a:t>Current cybersecurity trends</a:t>
            </a:r>
            <a:br>
              <a:rPr lang="en-US" sz="3300" dirty="0"/>
            </a:br>
            <a:endParaRPr lang="en-US" sz="3300" dirty="0"/>
          </a:p>
        </p:txBody>
      </p:sp>
    </p:spTree>
    <p:extLst>
      <p:ext uri="{BB962C8B-B14F-4D97-AF65-F5344CB8AC3E}">
        <p14:creationId xmlns:p14="http://schemas.microsoft.com/office/powerpoint/2010/main" val="1886246234"/>
      </p:ext>
    </p:extLst>
  </p:cSld>
  <p:clrMapOvr>
    <a:masterClrMapping/>
  </p:clrMapOvr>
  <p:transition>
    <p:cut/>
  </p:transition>
</p:sld>
</file>

<file path=ppt/theme/theme1.xml><?xml version="1.0" encoding="utf-8"?>
<a:theme xmlns:a="http://schemas.openxmlformats.org/drawingml/2006/main" name="Dividend">
  <a:themeElements>
    <a:clrScheme name="Custom 1">
      <a:dk1>
        <a:sysClr val="windowText" lastClr="000000"/>
      </a:dk1>
      <a:lt1>
        <a:sysClr val="window" lastClr="FFFFFF"/>
      </a:lt1>
      <a:dk2>
        <a:srgbClr val="3D3D3D"/>
      </a:dk2>
      <a:lt2>
        <a:srgbClr val="EBEBEB"/>
      </a:lt2>
      <a:accent1>
        <a:srgbClr val="A80C38"/>
      </a:accent1>
      <a:accent2>
        <a:srgbClr val="0C0C0C"/>
      </a:accent2>
      <a:accent3>
        <a:srgbClr val="3F3F3F"/>
      </a:accent3>
      <a:accent4>
        <a:srgbClr val="595959"/>
      </a:accent4>
      <a:accent5>
        <a:srgbClr val="A80C38"/>
      </a:accent5>
      <a:accent6>
        <a:srgbClr val="3F3F3F"/>
      </a:accent6>
      <a:hlink>
        <a:srgbClr val="595959"/>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C21699FF-00E4-43C8-BBCC-D7E5536C371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8FDFE4F744FCF4B90A4DC3173DBB0AC" ma:contentTypeVersion="10" ma:contentTypeDescription="Create a new document." ma:contentTypeScope="" ma:versionID="5ee07e87b29a0908b57c4d36d15d0b2f">
  <xsd:schema xmlns:xsd="http://www.w3.org/2001/XMLSchema" xmlns:xs="http://www.w3.org/2001/XMLSchema" xmlns:p="http://schemas.microsoft.com/office/2006/metadata/properties" xmlns:ns3="9487efde-3f2a-4593-94b1-1afb1f7341fc" xmlns:ns4="756b32b5-9bea-46d7-b146-f0fa93af9b3d" targetNamespace="http://schemas.microsoft.com/office/2006/metadata/properties" ma:root="true" ma:fieldsID="c9ff22bdf2568e280819a7399b921390" ns3:_="" ns4:_="">
    <xsd:import namespace="9487efde-3f2a-4593-94b1-1afb1f7341fc"/>
    <xsd:import namespace="756b32b5-9bea-46d7-b146-f0fa93af9b3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87efde-3f2a-4593-94b1-1afb1f7341f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6b32b5-9bea-46d7-b146-f0fa93af9b3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C43E47-1BCC-4141-95E2-EAE2E8FA917E}">
  <ds:schemaRefs>
    <ds:schemaRef ds:uri="http://schemas.microsoft.com/sharepoint/v3/contenttype/forms"/>
  </ds:schemaRefs>
</ds:datastoreItem>
</file>

<file path=customXml/itemProps2.xml><?xml version="1.0" encoding="utf-8"?>
<ds:datastoreItem xmlns:ds="http://schemas.openxmlformats.org/officeDocument/2006/customXml" ds:itemID="{23028AAB-EF33-4B71-84CF-EF655B7170E0}">
  <ds:schemaRefs>
    <ds:schemaRef ds:uri="http://schemas.microsoft.com/office/infopath/2007/PartnerControls"/>
    <ds:schemaRef ds:uri="9487efde-3f2a-4593-94b1-1afb1f7341fc"/>
    <ds:schemaRef ds:uri="http://purl.org/dc/terms/"/>
    <ds:schemaRef ds:uri="http://schemas.microsoft.com/office/2006/documentManagement/types"/>
    <ds:schemaRef ds:uri="http://purl.org/dc/dcmitype/"/>
    <ds:schemaRef ds:uri="http://schemas.openxmlformats.org/package/2006/metadata/core-properties"/>
    <ds:schemaRef ds:uri="http://purl.org/dc/elements/1.1/"/>
    <ds:schemaRef ds:uri="http://schemas.microsoft.com/office/2006/metadata/properties"/>
    <ds:schemaRef ds:uri="756b32b5-9bea-46d7-b146-f0fa93af9b3d"/>
    <ds:schemaRef ds:uri="http://www.w3.org/XML/1998/namespace"/>
  </ds:schemaRefs>
</ds:datastoreItem>
</file>

<file path=customXml/itemProps3.xml><?xml version="1.0" encoding="utf-8"?>
<ds:datastoreItem xmlns:ds="http://schemas.openxmlformats.org/officeDocument/2006/customXml" ds:itemID="{B7CAEEBD-90CA-4424-A87E-79274FE1A5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87efde-3f2a-4593-94b1-1afb1f7341fc"/>
    <ds:schemaRef ds:uri="756b32b5-9bea-46d7-b146-f0fa93af9b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316</TotalTime>
  <Words>1457</Words>
  <Application>Microsoft Office PowerPoint</Application>
  <PresentationFormat>Custom</PresentationFormat>
  <Paragraphs>278</Paragraphs>
  <Slides>38</Slides>
  <Notes>38</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Dividend</vt:lpstr>
      <vt:lpstr>Custom Design</vt:lpstr>
      <vt:lpstr>Cybersecurity update and Trends</vt:lpstr>
      <vt:lpstr>Agenda:   about AHP  Current Cybersecurity Trends   NIST Framework </vt:lpstr>
      <vt:lpstr>About AHP</vt:lpstr>
      <vt:lpstr>Services</vt:lpstr>
      <vt:lpstr>Industries</vt:lpstr>
      <vt:lpstr>What Makes ahp unique?</vt:lpstr>
      <vt:lpstr>What Makes ahp unique?</vt:lpstr>
      <vt:lpstr>Greg Soule</vt:lpstr>
      <vt:lpstr>Agenda:  Current cybersecurity trends </vt:lpstr>
      <vt:lpstr>National Cybersecurity Awareness Month</vt:lpstr>
      <vt:lpstr>National Cybersecurity Awareness Month</vt:lpstr>
      <vt:lpstr>National Cybersecurity Awareness Month</vt:lpstr>
      <vt:lpstr>Definition</vt:lpstr>
      <vt:lpstr>Definition</vt:lpstr>
      <vt:lpstr>Cybersecurity</vt:lpstr>
      <vt:lpstr>Cybersecurity</vt:lpstr>
      <vt:lpstr>Risk Trends</vt:lpstr>
      <vt:lpstr>Risk Trends</vt:lpstr>
      <vt:lpstr>Email phishing</vt:lpstr>
      <vt:lpstr>Email phishing</vt:lpstr>
      <vt:lpstr>Risk Trends</vt:lpstr>
      <vt:lpstr>ransomware</vt:lpstr>
      <vt:lpstr>Business Email Compromise</vt:lpstr>
      <vt:lpstr>Business email compromise</vt:lpstr>
      <vt:lpstr>Agenda:  NIST Framework </vt:lpstr>
      <vt:lpstr>Definition</vt:lpstr>
      <vt:lpstr>NIST CSF</vt:lpstr>
      <vt:lpstr>NIST CSF</vt:lpstr>
      <vt:lpstr>NIST CSF</vt:lpstr>
      <vt:lpstr>NIST CSF</vt:lpstr>
      <vt:lpstr>NIST CSF</vt:lpstr>
      <vt:lpstr>NIST CSF</vt:lpstr>
      <vt:lpstr>NIST CSF</vt:lpstr>
      <vt:lpstr>NIST CSF</vt:lpstr>
      <vt:lpstr>NIST CSF</vt:lpstr>
      <vt:lpstr>NIST CSF</vt:lpstr>
      <vt:lpstr>Contact Information</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 Risk Awareness</dc:title>
  <dc:creator>Gregory H. Soule</dc:creator>
  <cp:lastModifiedBy>Susan</cp:lastModifiedBy>
  <cp:revision>14</cp:revision>
  <cp:lastPrinted>2019-10-21T16:03:11Z</cp:lastPrinted>
  <dcterms:created xsi:type="dcterms:W3CDTF">2019-08-07T23:49:43Z</dcterms:created>
  <dcterms:modified xsi:type="dcterms:W3CDTF">2019-10-21T16:04:28Z</dcterms:modified>
</cp:coreProperties>
</file>